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8" r:id="rId4"/>
  </p:sldMasterIdLst>
  <p:notesMasterIdLst>
    <p:notesMasterId r:id="rId44"/>
  </p:notesMasterIdLst>
  <p:handoutMasterIdLst>
    <p:handoutMasterId r:id="rId45"/>
  </p:handoutMasterIdLst>
  <p:sldIdLst>
    <p:sldId id="256" r:id="rId5"/>
    <p:sldId id="610" r:id="rId6"/>
    <p:sldId id="628" r:id="rId7"/>
    <p:sldId id="629" r:id="rId8"/>
    <p:sldId id="631" r:id="rId9"/>
    <p:sldId id="632" r:id="rId10"/>
    <p:sldId id="633" r:id="rId11"/>
    <p:sldId id="634" r:id="rId12"/>
    <p:sldId id="635" r:id="rId13"/>
    <p:sldId id="637" r:id="rId14"/>
    <p:sldId id="636" r:id="rId15"/>
    <p:sldId id="346" r:id="rId16"/>
    <p:sldId id="509" r:id="rId17"/>
    <p:sldId id="347" r:id="rId18"/>
    <p:sldId id="638" r:id="rId19"/>
    <p:sldId id="639" r:id="rId20"/>
    <p:sldId id="661" r:id="rId21"/>
    <p:sldId id="640" r:id="rId22"/>
    <p:sldId id="662" r:id="rId23"/>
    <p:sldId id="653" r:id="rId24"/>
    <p:sldId id="651" r:id="rId25"/>
    <p:sldId id="657" r:id="rId26"/>
    <p:sldId id="654" r:id="rId27"/>
    <p:sldId id="660" r:id="rId28"/>
    <p:sldId id="655" r:id="rId29"/>
    <p:sldId id="652" r:id="rId30"/>
    <p:sldId id="641" r:id="rId31"/>
    <p:sldId id="642" r:id="rId32"/>
    <p:sldId id="643" r:id="rId33"/>
    <p:sldId id="646" r:id="rId34"/>
    <p:sldId id="644" r:id="rId35"/>
    <p:sldId id="645" r:id="rId36"/>
    <p:sldId id="647" r:id="rId37"/>
    <p:sldId id="648" r:id="rId38"/>
    <p:sldId id="649" r:id="rId39"/>
    <p:sldId id="663" r:id="rId40"/>
    <p:sldId id="656" r:id="rId41"/>
    <p:sldId id="612" r:id="rId42"/>
    <p:sldId id="659" r:id="rId43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C"/>
    <a:srgbClr val="FFFF99"/>
    <a:srgbClr val="FF33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6D1011-FDAE-D145-A7D8-77A436CB69FF}" v="90" dt="2026-04-16T00:51:16.0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09"/>
    <p:restoredTop sz="94719"/>
  </p:normalViewPr>
  <p:slideViewPr>
    <p:cSldViewPr snapToGrid="0">
      <p:cViewPr varScale="1">
        <p:scale>
          <a:sx n="105" d="100"/>
          <a:sy n="105" d="100"/>
        </p:scale>
        <p:origin x="111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microsoft.com/office/2015/10/relationships/revisionInfo" Target="revisionInfo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 Belote" userId="S::abelote2@kumc.edu::c5af3ab8-1e6d-4758-b337-da006f2e37d2" providerId="AD" clId="Web-{B1B8DF48-53DF-55BD-44B0-DDD4460A64EC}"/>
    <pc:docChg chg="modSld sldOrd">
      <pc:chgData name="Alex Belote" userId="S::abelote2@kumc.edu::c5af3ab8-1e6d-4758-b337-da006f2e37d2" providerId="AD" clId="Web-{B1B8DF48-53DF-55BD-44B0-DDD4460A64EC}" dt="2026-04-06T02:57:06.844" v="129" actId="20577"/>
      <pc:docMkLst>
        <pc:docMk/>
      </pc:docMkLst>
      <pc:sldChg chg="modSp">
        <pc:chgData name="Alex Belote" userId="S::abelote2@kumc.edu::c5af3ab8-1e6d-4758-b337-da006f2e37d2" providerId="AD" clId="Web-{B1B8DF48-53DF-55BD-44B0-DDD4460A64EC}" dt="2026-04-06T02:48:00.512" v="9" actId="20577"/>
        <pc:sldMkLst>
          <pc:docMk/>
          <pc:sldMk cId="0" sldId="256"/>
        </pc:sldMkLst>
        <pc:spChg chg="mod">
          <ac:chgData name="Alex Belote" userId="S::abelote2@kumc.edu::c5af3ab8-1e6d-4758-b337-da006f2e37d2" providerId="AD" clId="Web-{B1B8DF48-53DF-55BD-44B0-DDD4460A64EC}" dt="2026-04-06T02:48:00.512" v="9" actId="20577"/>
          <ac:spMkLst>
            <pc:docMk/>
            <pc:sldMk cId="0" sldId="256"/>
            <ac:spMk id="2" creationId="{A7F19068-BFC3-BC6D-624E-28F3BD010E75}"/>
          </ac:spMkLst>
        </pc:spChg>
        <pc:picChg chg="mod modCrop">
          <ac:chgData name="Alex Belote" userId="S::abelote2@kumc.edu::c5af3ab8-1e6d-4758-b337-da006f2e37d2" providerId="AD" clId="Web-{B1B8DF48-53DF-55BD-44B0-DDD4460A64EC}" dt="2026-04-06T02:46:48.106" v="1"/>
          <ac:picMkLst>
            <pc:docMk/>
            <pc:sldMk cId="0" sldId="256"/>
            <ac:picMk id="3" creationId="{199DCA46-DB1C-59AF-AE90-1C1EB2317162}"/>
          </ac:picMkLst>
        </pc:picChg>
      </pc:sldChg>
      <pc:sldChg chg="modSp">
        <pc:chgData name="Alex Belote" userId="S::abelote2@kumc.edu::c5af3ab8-1e6d-4758-b337-da006f2e37d2" providerId="AD" clId="Web-{B1B8DF48-53DF-55BD-44B0-DDD4460A64EC}" dt="2026-04-06T02:51:12.952" v="89" actId="14100"/>
        <pc:sldMkLst>
          <pc:docMk/>
          <pc:sldMk cId="2483138779" sldId="635"/>
        </pc:sldMkLst>
        <pc:spChg chg="mod">
          <ac:chgData name="Alex Belote" userId="S::abelote2@kumc.edu::c5af3ab8-1e6d-4758-b337-da006f2e37d2" providerId="AD" clId="Web-{B1B8DF48-53DF-55BD-44B0-DDD4460A64EC}" dt="2026-04-06T02:51:12.952" v="89" actId="14100"/>
          <ac:spMkLst>
            <pc:docMk/>
            <pc:sldMk cId="2483138779" sldId="635"/>
            <ac:spMk id="3" creationId="{00000000-0000-0000-0000-000000000000}"/>
          </ac:spMkLst>
        </pc:spChg>
      </pc:sldChg>
      <pc:sldChg chg="addSp delSp modSp mod ord setBg">
        <pc:chgData name="Alex Belote" userId="S::abelote2@kumc.edu::c5af3ab8-1e6d-4758-b337-da006f2e37d2" providerId="AD" clId="Web-{B1B8DF48-53DF-55BD-44B0-DDD4460A64EC}" dt="2026-04-06T02:57:06.844" v="129" actId="20577"/>
        <pc:sldMkLst>
          <pc:docMk/>
          <pc:sldMk cId="3860212231" sldId="637"/>
        </pc:sldMkLst>
        <pc:spChg chg="mod">
          <ac:chgData name="Alex Belote" userId="S::abelote2@kumc.edu::c5af3ab8-1e6d-4758-b337-da006f2e37d2" providerId="AD" clId="Web-{B1B8DF48-53DF-55BD-44B0-DDD4460A64EC}" dt="2026-04-06T02:55:35.485" v="107" actId="1076"/>
          <ac:spMkLst>
            <pc:docMk/>
            <pc:sldMk cId="3860212231" sldId="637"/>
            <ac:spMk id="2" creationId="{00000000-0000-0000-0000-000000000000}"/>
          </ac:spMkLst>
        </pc:spChg>
        <pc:spChg chg="add mod">
          <ac:chgData name="Alex Belote" userId="S::abelote2@kumc.edu::c5af3ab8-1e6d-4758-b337-da006f2e37d2" providerId="AD" clId="Web-{B1B8DF48-53DF-55BD-44B0-DDD4460A64EC}" dt="2026-04-06T02:56:18.376" v="117"/>
          <ac:spMkLst>
            <pc:docMk/>
            <pc:sldMk cId="3860212231" sldId="637"/>
            <ac:spMk id="10" creationId="{244B0A04-4717-C2EF-CD3A-C04699239B4F}"/>
          </ac:spMkLst>
        </pc:spChg>
        <pc:spChg chg="add mod">
          <ac:chgData name="Alex Belote" userId="S::abelote2@kumc.edu::c5af3ab8-1e6d-4758-b337-da006f2e37d2" providerId="AD" clId="Web-{B1B8DF48-53DF-55BD-44B0-DDD4460A64EC}" dt="2026-04-06T02:56:52.126" v="124" actId="1076"/>
          <ac:spMkLst>
            <pc:docMk/>
            <pc:sldMk cId="3860212231" sldId="637"/>
            <ac:spMk id="11" creationId="{67007275-6C9E-BE51-157E-B86D3F00B741}"/>
          </ac:spMkLst>
        </pc:spChg>
        <pc:spChg chg="add mod">
          <ac:chgData name="Alex Belote" userId="S::abelote2@kumc.edu::c5af3ab8-1e6d-4758-b337-da006f2e37d2" providerId="AD" clId="Web-{B1B8DF48-53DF-55BD-44B0-DDD4460A64EC}" dt="2026-04-06T02:57:06.844" v="129" actId="20577"/>
          <ac:spMkLst>
            <pc:docMk/>
            <pc:sldMk cId="3860212231" sldId="637"/>
            <ac:spMk id="12" creationId="{259CF800-A766-0D94-305B-30D1DEAC60ED}"/>
          </ac:spMkLst>
        </pc:spChg>
        <pc:spChg chg="add">
          <ac:chgData name="Alex Belote" userId="S::abelote2@kumc.edu::c5af3ab8-1e6d-4758-b337-da006f2e37d2" providerId="AD" clId="Web-{B1B8DF48-53DF-55BD-44B0-DDD4460A64EC}" dt="2026-04-06T02:55:13.516" v="103"/>
          <ac:spMkLst>
            <pc:docMk/>
            <pc:sldMk cId="3860212231" sldId="637"/>
            <ac:spMk id="16" creationId="{D9D9D0AB-1E2F-44A8-B9C6-FA4098301883}"/>
          </ac:spMkLst>
        </pc:spChg>
        <pc:spChg chg="add">
          <ac:chgData name="Alex Belote" userId="S::abelote2@kumc.edu::c5af3ab8-1e6d-4758-b337-da006f2e37d2" providerId="AD" clId="Web-{B1B8DF48-53DF-55BD-44B0-DDD4460A64EC}" dt="2026-04-06T02:55:13.516" v="103"/>
          <ac:spMkLst>
            <pc:docMk/>
            <pc:sldMk cId="3860212231" sldId="637"/>
            <ac:spMk id="18" creationId="{50E2AEF9-3220-4407-B76B-1B6E3952E8E3}"/>
          </ac:spMkLst>
        </pc:spChg>
        <pc:spChg chg="add">
          <ac:chgData name="Alex Belote" userId="S::abelote2@kumc.edu::c5af3ab8-1e6d-4758-b337-da006f2e37d2" providerId="AD" clId="Web-{B1B8DF48-53DF-55BD-44B0-DDD4460A64EC}" dt="2026-04-06T02:55:13.516" v="103"/>
          <ac:spMkLst>
            <pc:docMk/>
            <pc:sldMk cId="3860212231" sldId="637"/>
            <ac:spMk id="20" creationId="{2CAFBD32-D3B9-4AA1-8A52-E7788A9556B8}"/>
          </ac:spMkLst>
        </pc:spChg>
        <pc:spChg chg="add">
          <ac:chgData name="Alex Belote" userId="S::abelote2@kumc.edu::c5af3ab8-1e6d-4758-b337-da006f2e37d2" providerId="AD" clId="Web-{B1B8DF48-53DF-55BD-44B0-DDD4460A64EC}" dt="2026-04-06T02:55:13.516" v="103"/>
          <ac:spMkLst>
            <pc:docMk/>
            <pc:sldMk cId="3860212231" sldId="637"/>
            <ac:spMk id="22" creationId="{7B1FFF1B-D8E7-43C1-963D-013BA4049457}"/>
          </ac:spMkLst>
        </pc:spChg>
        <pc:spChg chg="add">
          <ac:chgData name="Alex Belote" userId="S::abelote2@kumc.edu::c5af3ab8-1e6d-4758-b337-da006f2e37d2" providerId="AD" clId="Web-{B1B8DF48-53DF-55BD-44B0-DDD4460A64EC}" dt="2026-04-06T02:55:13.516" v="103"/>
          <ac:spMkLst>
            <pc:docMk/>
            <pc:sldMk cId="3860212231" sldId="637"/>
            <ac:spMk id="24" creationId="{08577E17-0447-4B01-A59A-8125D87190A3}"/>
          </ac:spMkLst>
        </pc:spChg>
        <pc:spChg chg="add">
          <ac:chgData name="Alex Belote" userId="S::abelote2@kumc.edu::c5af3ab8-1e6d-4758-b337-da006f2e37d2" providerId="AD" clId="Web-{B1B8DF48-53DF-55BD-44B0-DDD4460A64EC}" dt="2026-04-06T02:55:13.516" v="103"/>
          <ac:spMkLst>
            <pc:docMk/>
            <pc:sldMk cId="3860212231" sldId="637"/>
            <ac:spMk id="26" creationId="{48C82076-4E53-4B78-A17E-F0A3BC9573B9}"/>
          </ac:spMkLst>
        </pc:spChg>
        <pc:picChg chg="add mod ord">
          <ac:chgData name="Alex Belote" userId="S::abelote2@kumc.edu::c5af3ab8-1e6d-4758-b337-da006f2e37d2" providerId="AD" clId="Web-{B1B8DF48-53DF-55BD-44B0-DDD4460A64EC}" dt="2026-04-06T02:55:13.516" v="103"/>
          <ac:picMkLst>
            <pc:docMk/>
            <pc:sldMk cId="3860212231" sldId="637"/>
            <ac:picMk id="6" creationId="{52FE3906-598D-1747-6265-DE55F5E0A07F}"/>
          </ac:picMkLst>
        </pc:picChg>
        <pc:picChg chg="add">
          <ac:chgData name="Alex Belote" userId="S::abelote2@kumc.edu::c5af3ab8-1e6d-4758-b337-da006f2e37d2" providerId="AD" clId="Web-{B1B8DF48-53DF-55BD-44B0-DDD4460A64EC}" dt="2026-04-06T02:52:26.609" v="100"/>
          <ac:picMkLst>
            <pc:docMk/>
            <pc:sldMk cId="3860212231" sldId="637"/>
            <ac:picMk id="8" creationId="{C8A5E018-C5E2-D4C5-7C7D-ABDFA510E7BC}"/>
          </ac:picMkLst>
        </pc:picChg>
        <pc:picChg chg="add mod">
          <ac:chgData name="Alex Belote" userId="S::abelote2@kumc.edu::c5af3ab8-1e6d-4758-b337-da006f2e37d2" providerId="AD" clId="Web-{B1B8DF48-53DF-55BD-44B0-DDD4460A64EC}" dt="2026-04-06T02:55:13.516" v="103"/>
          <ac:picMkLst>
            <pc:docMk/>
            <pc:sldMk cId="3860212231" sldId="637"/>
            <ac:picMk id="9" creationId="{6EB30B29-F57F-3255-111D-3164DF8EF84C}"/>
          </ac:picMkLst>
        </pc:picChg>
      </pc:sldChg>
    </pc:docChg>
  </pc:docChgLst>
  <pc:docChgLst>
    <pc:chgData name="Jessica Newman" userId="b2daa82b-5822-40f7-ab97-23661837515d" providerId="ADAL" clId="{9CE79F7F-BB5A-43D1-9D06-6AFF9C2997C0}"/>
    <pc:docChg chg="modSld">
      <pc:chgData name="Jessica Newman" userId="b2daa82b-5822-40f7-ab97-23661837515d" providerId="ADAL" clId="{9CE79F7F-BB5A-43D1-9D06-6AFF9C2997C0}" dt="2026-04-16T14:03:40.140" v="1" actId="20577"/>
      <pc:docMkLst>
        <pc:docMk/>
      </pc:docMkLst>
      <pc:sldChg chg="modSp mod">
        <pc:chgData name="Jessica Newman" userId="b2daa82b-5822-40f7-ab97-23661837515d" providerId="ADAL" clId="{9CE79F7F-BB5A-43D1-9D06-6AFF9C2997C0}" dt="2026-04-16T14:03:40.140" v="1" actId="20577"/>
        <pc:sldMkLst>
          <pc:docMk/>
          <pc:sldMk cId="1503775479" sldId="648"/>
        </pc:sldMkLst>
        <pc:spChg chg="mod">
          <ac:chgData name="Jessica Newman" userId="b2daa82b-5822-40f7-ab97-23661837515d" providerId="ADAL" clId="{9CE79F7F-BB5A-43D1-9D06-6AFF9C2997C0}" dt="2026-04-16T14:03:40.140" v="1" actId="20577"/>
          <ac:spMkLst>
            <pc:docMk/>
            <pc:sldMk cId="1503775479" sldId="648"/>
            <ac:spMk id="16386" creationId="{00000000-0000-0000-0000-000000000000}"/>
          </ac:spMkLst>
        </pc:spChg>
      </pc:sldChg>
    </pc:docChg>
  </pc:docChgLst>
  <pc:docChgLst>
    <pc:chgData name="Parker Holloway" userId="435097b5-b9a3-4576-9b41-43df45e93a12" providerId="ADAL" clId="{72A337D6-B15C-523A-BB60-8373A409C7A6}"/>
    <pc:docChg chg="undo custSel modSld">
      <pc:chgData name="Parker Holloway" userId="435097b5-b9a3-4576-9b41-43df45e93a12" providerId="ADAL" clId="{72A337D6-B15C-523A-BB60-8373A409C7A6}" dt="2026-04-16T00:52:40.556" v="260" actId="207"/>
      <pc:docMkLst>
        <pc:docMk/>
      </pc:docMkLst>
      <pc:sldChg chg="modSp mod">
        <pc:chgData name="Parker Holloway" userId="435097b5-b9a3-4576-9b41-43df45e93a12" providerId="ADAL" clId="{72A337D6-B15C-523A-BB60-8373A409C7A6}" dt="2026-04-16T00:45:05.999" v="189"/>
        <pc:sldMkLst>
          <pc:docMk/>
          <pc:sldMk cId="0" sldId="256"/>
        </pc:sldMkLst>
        <pc:spChg chg="mod">
          <ac:chgData name="Parker Holloway" userId="435097b5-b9a3-4576-9b41-43df45e93a12" providerId="ADAL" clId="{72A337D6-B15C-523A-BB60-8373A409C7A6}" dt="2026-04-16T00:45:05.999" v="189"/>
          <ac:spMkLst>
            <pc:docMk/>
            <pc:sldMk cId="0" sldId="256"/>
            <ac:spMk id="2" creationId="{A7F19068-BFC3-BC6D-624E-28F3BD010E75}"/>
          </ac:spMkLst>
        </pc:spChg>
        <pc:picChg chg="mod">
          <ac:chgData name="Parker Holloway" userId="435097b5-b9a3-4576-9b41-43df45e93a12" providerId="ADAL" clId="{72A337D6-B15C-523A-BB60-8373A409C7A6}" dt="2026-04-15T23:53:03.252" v="1" actId="962"/>
          <ac:picMkLst>
            <pc:docMk/>
            <pc:sldMk cId="0" sldId="256"/>
            <ac:picMk id="3" creationId="{199DCA46-DB1C-59AF-AE90-1C1EB2317162}"/>
          </ac:picMkLst>
        </pc:picChg>
      </pc:sldChg>
      <pc:sldChg chg="modSp">
        <pc:chgData name="Parker Holloway" userId="435097b5-b9a3-4576-9b41-43df45e93a12" providerId="ADAL" clId="{72A337D6-B15C-523A-BB60-8373A409C7A6}" dt="2026-04-15T23:59:36.323" v="20" actId="962"/>
        <pc:sldMkLst>
          <pc:docMk/>
          <pc:sldMk cId="0" sldId="347"/>
        </pc:sldMkLst>
        <pc:picChg chg="mod">
          <ac:chgData name="Parker Holloway" userId="435097b5-b9a3-4576-9b41-43df45e93a12" providerId="ADAL" clId="{72A337D6-B15C-523A-BB60-8373A409C7A6}" dt="2026-04-15T23:59:36.323" v="20" actId="962"/>
          <ac:picMkLst>
            <pc:docMk/>
            <pc:sldMk cId="0" sldId="347"/>
            <ac:picMk id="2050" creationId="{00000000-0000-0000-0000-000000000000}"/>
          </ac:picMkLst>
        </pc:picChg>
      </pc:sldChg>
      <pc:sldChg chg="modSp mod">
        <pc:chgData name="Parker Holloway" userId="435097b5-b9a3-4576-9b41-43df45e93a12" providerId="ADAL" clId="{72A337D6-B15C-523A-BB60-8373A409C7A6}" dt="2026-04-16T00:41:54.548" v="163" actId="20577"/>
        <pc:sldMkLst>
          <pc:docMk/>
          <pc:sldMk cId="0" sldId="509"/>
        </pc:sldMkLst>
        <pc:spChg chg="mod">
          <ac:chgData name="Parker Holloway" userId="435097b5-b9a3-4576-9b41-43df45e93a12" providerId="ADAL" clId="{72A337D6-B15C-523A-BB60-8373A409C7A6}" dt="2026-04-16T00:41:54.548" v="163" actId="20577"/>
          <ac:spMkLst>
            <pc:docMk/>
            <pc:sldMk cId="0" sldId="509"/>
            <ac:spMk id="545794" creationId="{00000000-0000-0000-0000-000000000000}"/>
          </ac:spMkLst>
        </pc:spChg>
      </pc:sldChg>
      <pc:sldChg chg="modSp">
        <pc:chgData name="Parker Holloway" userId="435097b5-b9a3-4576-9b41-43df45e93a12" providerId="ADAL" clId="{72A337D6-B15C-523A-BB60-8373A409C7A6}" dt="2026-04-16T00:45:45.638" v="191"/>
        <pc:sldMkLst>
          <pc:docMk/>
          <pc:sldMk cId="636538277" sldId="631"/>
        </pc:sldMkLst>
        <pc:spChg chg="mod">
          <ac:chgData name="Parker Holloway" userId="435097b5-b9a3-4576-9b41-43df45e93a12" providerId="ADAL" clId="{72A337D6-B15C-523A-BB60-8373A409C7A6}" dt="2026-04-16T00:45:39.160" v="190"/>
          <ac:spMkLst>
            <pc:docMk/>
            <pc:sldMk cId="636538277" sldId="631"/>
            <ac:spMk id="3" creationId="{00000000-0000-0000-0000-000000000000}"/>
          </ac:spMkLst>
        </pc:spChg>
        <pc:spChg chg="mod">
          <ac:chgData name="Parker Holloway" userId="435097b5-b9a3-4576-9b41-43df45e93a12" providerId="ADAL" clId="{72A337D6-B15C-523A-BB60-8373A409C7A6}" dt="2026-04-16T00:45:45.638" v="191"/>
          <ac:spMkLst>
            <pc:docMk/>
            <pc:sldMk cId="636538277" sldId="631"/>
            <ac:spMk id="5" creationId="{00000000-0000-0000-0000-000000000000}"/>
          </ac:spMkLst>
        </pc:spChg>
        <pc:picChg chg="mod">
          <ac:chgData name="Parker Holloway" userId="435097b5-b9a3-4576-9b41-43df45e93a12" providerId="ADAL" clId="{72A337D6-B15C-523A-BB60-8373A409C7A6}" dt="2026-04-16T00:15:57.809" v="26" actId="962"/>
          <ac:picMkLst>
            <pc:docMk/>
            <pc:sldMk cId="636538277" sldId="631"/>
            <ac:picMk id="2" creationId="{00000000-0000-0000-0000-000000000000}"/>
          </ac:picMkLst>
        </pc:picChg>
      </pc:sldChg>
      <pc:sldChg chg="modSp mod">
        <pc:chgData name="Parker Holloway" userId="435097b5-b9a3-4576-9b41-43df45e93a12" providerId="ADAL" clId="{72A337D6-B15C-523A-BB60-8373A409C7A6}" dt="2026-04-16T00:41:18.913" v="154" actId="20577"/>
        <pc:sldMkLst>
          <pc:docMk/>
          <pc:sldMk cId="2936979915" sldId="636"/>
        </pc:sldMkLst>
        <pc:spChg chg="mod">
          <ac:chgData name="Parker Holloway" userId="435097b5-b9a3-4576-9b41-43df45e93a12" providerId="ADAL" clId="{72A337D6-B15C-523A-BB60-8373A409C7A6}" dt="2026-04-16T00:41:18.913" v="154" actId="20577"/>
          <ac:spMkLst>
            <pc:docMk/>
            <pc:sldMk cId="2936979915" sldId="636"/>
            <ac:spMk id="2" creationId="{00000000-0000-0000-0000-000000000000}"/>
          </ac:spMkLst>
        </pc:spChg>
      </pc:sldChg>
      <pc:sldChg chg="delSp modSp mod">
        <pc:chgData name="Parker Holloway" userId="435097b5-b9a3-4576-9b41-43df45e93a12" providerId="ADAL" clId="{72A337D6-B15C-523A-BB60-8373A409C7A6}" dt="2026-04-16T00:50:54.053" v="243"/>
        <pc:sldMkLst>
          <pc:docMk/>
          <pc:sldMk cId="3860212231" sldId="637"/>
        </pc:sldMkLst>
        <pc:spChg chg="mod">
          <ac:chgData name="Parker Holloway" userId="435097b5-b9a3-4576-9b41-43df45e93a12" providerId="ADAL" clId="{72A337D6-B15C-523A-BB60-8373A409C7A6}" dt="2026-04-16T00:46:38.474" v="199"/>
          <ac:spMkLst>
            <pc:docMk/>
            <pc:sldMk cId="3860212231" sldId="637"/>
            <ac:spMk id="10" creationId="{244B0A04-4717-C2EF-CD3A-C04699239B4F}"/>
          </ac:spMkLst>
        </pc:spChg>
        <pc:spChg chg="mod">
          <ac:chgData name="Parker Holloway" userId="435097b5-b9a3-4576-9b41-43df45e93a12" providerId="ADAL" clId="{72A337D6-B15C-523A-BB60-8373A409C7A6}" dt="2026-04-16T00:46:59.286" v="205"/>
          <ac:spMkLst>
            <pc:docMk/>
            <pc:sldMk cId="3860212231" sldId="637"/>
            <ac:spMk id="11" creationId="{67007275-6C9E-BE51-157E-B86D3F00B741}"/>
          </ac:spMkLst>
        </pc:spChg>
        <pc:spChg chg="mod">
          <ac:chgData name="Parker Holloway" userId="435097b5-b9a3-4576-9b41-43df45e93a12" providerId="ADAL" clId="{72A337D6-B15C-523A-BB60-8373A409C7A6}" dt="2026-04-16T00:47:36.151" v="209"/>
          <ac:spMkLst>
            <pc:docMk/>
            <pc:sldMk cId="3860212231" sldId="637"/>
            <ac:spMk id="12" creationId="{259CF800-A766-0D94-305B-30D1DEAC60ED}"/>
          </ac:spMkLst>
        </pc:spChg>
        <pc:spChg chg="del">
          <ac:chgData name="Parker Holloway" userId="435097b5-b9a3-4576-9b41-43df45e93a12" providerId="ADAL" clId="{72A337D6-B15C-523A-BB60-8373A409C7A6}" dt="2026-04-16T00:47:24.786" v="206" actId="21"/>
          <ac:spMkLst>
            <pc:docMk/>
            <pc:sldMk cId="3860212231" sldId="637"/>
            <ac:spMk id="13" creationId="{5D87114E-0172-3B86-9BD8-EC71420EDEAF}"/>
          </ac:spMkLst>
        </pc:spChg>
        <pc:spChg chg="mod">
          <ac:chgData name="Parker Holloway" userId="435097b5-b9a3-4576-9b41-43df45e93a12" providerId="ADAL" clId="{72A337D6-B15C-523A-BB60-8373A409C7A6}" dt="2026-04-16T00:50:54.053" v="243"/>
          <ac:spMkLst>
            <pc:docMk/>
            <pc:sldMk cId="3860212231" sldId="637"/>
            <ac:spMk id="16" creationId="{D9D9D0AB-1E2F-44A8-B9C6-FA4098301883}"/>
          </ac:spMkLst>
        </pc:spChg>
        <pc:spChg chg="mod">
          <ac:chgData name="Parker Holloway" userId="435097b5-b9a3-4576-9b41-43df45e93a12" providerId="ADAL" clId="{72A337D6-B15C-523A-BB60-8373A409C7A6}" dt="2026-04-16T00:47:58.251" v="217"/>
          <ac:spMkLst>
            <pc:docMk/>
            <pc:sldMk cId="3860212231" sldId="637"/>
            <ac:spMk id="18" creationId="{50E2AEF9-3220-4407-B76B-1B6E3952E8E3}"/>
          </ac:spMkLst>
        </pc:spChg>
        <pc:picChg chg="mod">
          <ac:chgData name="Parker Holloway" userId="435097b5-b9a3-4576-9b41-43df45e93a12" providerId="ADAL" clId="{72A337D6-B15C-523A-BB60-8373A409C7A6}" dt="2026-04-15T23:53:03.257" v="3" actId="962"/>
          <ac:picMkLst>
            <pc:docMk/>
            <pc:sldMk cId="3860212231" sldId="637"/>
            <ac:picMk id="6" creationId="{52FE3906-598D-1747-6265-DE55F5E0A07F}"/>
          </ac:picMkLst>
        </pc:picChg>
        <pc:picChg chg="mod">
          <ac:chgData name="Parker Holloway" userId="435097b5-b9a3-4576-9b41-43df45e93a12" providerId="ADAL" clId="{72A337D6-B15C-523A-BB60-8373A409C7A6}" dt="2026-04-15T23:53:03.259" v="5" actId="962"/>
          <ac:picMkLst>
            <pc:docMk/>
            <pc:sldMk cId="3860212231" sldId="637"/>
            <ac:picMk id="8" creationId="{C8A5E018-C5E2-D4C5-7C7D-ABDFA510E7BC}"/>
          </ac:picMkLst>
        </pc:picChg>
        <pc:picChg chg="mod">
          <ac:chgData name="Parker Holloway" userId="435097b5-b9a3-4576-9b41-43df45e93a12" providerId="ADAL" clId="{72A337D6-B15C-523A-BB60-8373A409C7A6}" dt="2026-04-15T23:55:23.659" v="18" actId="962"/>
          <ac:picMkLst>
            <pc:docMk/>
            <pc:sldMk cId="3860212231" sldId="637"/>
            <ac:picMk id="9" creationId="{6EB30B29-F57F-3255-111D-3164DF8EF84C}"/>
          </ac:picMkLst>
        </pc:picChg>
      </pc:sldChg>
      <pc:sldChg chg="modSp mod">
        <pc:chgData name="Parker Holloway" userId="435097b5-b9a3-4576-9b41-43df45e93a12" providerId="ADAL" clId="{72A337D6-B15C-523A-BB60-8373A409C7A6}" dt="2026-04-16T00:32:41.911" v="52" actId="1076"/>
        <pc:sldMkLst>
          <pc:docMk/>
          <pc:sldMk cId="3127786243" sldId="638"/>
        </pc:sldMkLst>
        <pc:spChg chg="mod">
          <ac:chgData name="Parker Holloway" userId="435097b5-b9a3-4576-9b41-43df45e93a12" providerId="ADAL" clId="{72A337D6-B15C-523A-BB60-8373A409C7A6}" dt="2026-04-16T00:32:41.911" v="52" actId="1076"/>
          <ac:spMkLst>
            <pc:docMk/>
            <pc:sldMk cId="3127786243" sldId="638"/>
            <ac:spMk id="2" creationId="{00000000-0000-0000-0000-000000000000}"/>
          </ac:spMkLst>
        </pc:spChg>
        <pc:picChg chg="mod">
          <ac:chgData name="Parker Holloway" userId="435097b5-b9a3-4576-9b41-43df45e93a12" providerId="ADAL" clId="{72A337D6-B15C-523A-BB60-8373A409C7A6}" dt="2026-04-16T00:32:29.056" v="50" actId="1076"/>
          <ac:picMkLst>
            <pc:docMk/>
            <pc:sldMk cId="3127786243" sldId="638"/>
            <ac:picMk id="3074" creationId="{00000000-0000-0000-0000-000000000000}"/>
          </ac:picMkLst>
        </pc:picChg>
      </pc:sldChg>
      <pc:sldChg chg="modSp mod">
        <pc:chgData name="Parker Holloway" userId="435097b5-b9a3-4576-9b41-43df45e93a12" providerId="ADAL" clId="{72A337D6-B15C-523A-BB60-8373A409C7A6}" dt="2026-04-16T00:44:07.158" v="188" actId="20577"/>
        <pc:sldMkLst>
          <pc:docMk/>
          <pc:sldMk cId="3464287118" sldId="642"/>
        </pc:sldMkLst>
        <pc:spChg chg="mod">
          <ac:chgData name="Parker Holloway" userId="435097b5-b9a3-4576-9b41-43df45e93a12" providerId="ADAL" clId="{72A337D6-B15C-523A-BB60-8373A409C7A6}" dt="2026-04-16T00:44:07.158" v="188" actId="20577"/>
          <ac:spMkLst>
            <pc:docMk/>
            <pc:sldMk cId="3464287118" sldId="642"/>
            <ac:spMk id="545794" creationId="{00000000-0000-0000-0000-000000000000}"/>
          </ac:spMkLst>
        </pc:spChg>
      </pc:sldChg>
      <pc:sldChg chg="modSp mod">
        <pc:chgData name="Parker Holloway" userId="435097b5-b9a3-4576-9b41-43df45e93a12" providerId="ADAL" clId="{72A337D6-B15C-523A-BB60-8373A409C7A6}" dt="2026-04-16T00:52:40.556" v="260" actId="207"/>
        <pc:sldMkLst>
          <pc:docMk/>
          <pc:sldMk cId="3931103180" sldId="643"/>
        </pc:sldMkLst>
        <pc:spChg chg="mod">
          <ac:chgData name="Parker Holloway" userId="435097b5-b9a3-4576-9b41-43df45e93a12" providerId="ADAL" clId="{72A337D6-B15C-523A-BB60-8373A409C7A6}" dt="2026-04-16T00:52:40.556" v="260" actId="207"/>
          <ac:spMkLst>
            <pc:docMk/>
            <pc:sldMk cId="3931103180" sldId="643"/>
            <ac:spMk id="115714" creationId="{00000000-0000-0000-0000-000000000000}"/>
          </ac:spMkLst>
        </pc:spChg>
      </pc:sldChg>
      <pc:sldChg chg="modSp mod">
        <pc:chgData name="Parker Holloway" userId="435097b5-b9a3-4576-9b41-43df45e93a12" providerId="ADAL" clId="{72A337D6-B15C-523A-BB60-8373A409C7A6}" dt="2026-04-16T00:49:46.633" v="235"/>
        <pc:sldMkLst>
          <pc:docMk/>
          <pc:sldMk cId="4182428944" sldId="644"/>
        </pc:sldMkLst>
        <pc:spChg chg="mod">
          <ac:chgData name="Parker Holloway" userId="435097b5-b9a3-4576-9b41-43df45e93a12" providerId="ADAL" clId="{72A337D6-B15C-523A-BB60-8373A409C7A6}" dt="2026-04-16T00:49:46.633" v="235"/>
          <ac:spMkLst>
            <pc:docMk/>
            <pc:sldMk cId="4182428944" sldId="644"/>
            <ac:spMk id="2" creationId="{00000000-0000-0000-0000-000000000000}"/>
          </ac:spMkLst>
        </pc:spChg>
        <pc:spChg chg="mod">
          <ac:chgData name="Parker Holloway" userId="435097b5-b9a3-4576-9b41-43df45e93a12" providerId="ADAL" clId="{72A337D6-B15C-523A-BB60-8373A409C7A6}" dt="2026-04-16T00:49:35.814" v="234"/>
          <ac:spMkLst>
            <pc:docMk/>
            <pc:sldMk cId="4182428944" sldId="644"/>
            <ac:spMk id="3" creationId="{00000000-0000-0000-0000-000000000000}"/>
          </ac:spMkLst>
        </pc:spChg>
        <pc:spChg chg="mod">
          <ac:chgData name="Parker Holloway" userId="435097b5-b9a3-4576-9b41-43df45e93a12" providerId="ADAL" clId="{72A337D6-B15C-523A-BB60-8373A409C7A6}" dt="2026-04-15T23:54:47.189" v="16" actId="207"/>
          <ac:spMkLst>
            <pc:docMk/>
            <pc:sldMk cId="4182428944" sldId="644"/>
            <ac:spMk id="104451" creationId="{00000000-0000-0000-0000-000000000000}"/>
          </ac:spMkLst>
        </pc:spChg>
        <pc:picChg chg="mod">
          <ac:chgData name="Parker Holloway" userId="435097b5-b9a3-4576-9b41-43df45e93a12" providerId="ADAL" clId="{72A337D6-B15C-523A-BB60-8373A409C7A6}" dt="2026-04-16T00:29:21.428" v="36" actId="962"/>
          <ac:picMkLst>
            <pc:docMk/>
            <pc:sldMk cId="4182428944" sldId="644"/>
            <ac:picMk id="104450" creationId="{00000000-0000-0000-0000-000000000000}"/>
          </ac:picMkLst>
        </pc:picChg>
      </pc:sldChg>
      <pc:sldChg chg="modSp mod">
        <pc:chgData name="Parker Holloway" userId="435097b5-b9a3-4576-9b41-43df45e93a12" providerId="ADAL" clId="{72A337D6-B15C-523A-BB60-8373A409C7A6}" dt="2026-04-16T00:50:14.769" v="240"/>
        <pc:sldMkLst>
          <pc:docMk/>
          <pc:sldMk cId="1735612741" sldId="645"/>
        </pc:sldMkLst>
        <pc:spChg chg="mod">
          <ac:chgData name="Parker Holloway" userId="435097b5-b9a3-4576-9b41-43df45e93a12" providerId="ADAL" clId="{72A337D6-B15C-523A-BB60-8373A409C7A6}" dt="2026-04-16T00:50:03.468" v="237"/>
          <ac:spMkLst>
            <pc:docMk/>
            <pc:sldMk cId="1735612741" sldId="645"/>
            <ac:spMk id="52228" creationId="{00000000-0000-0000-0000-000000000000}"/>
          </ac:spMkLst>
        </pc:spChg>
        <pc:spChg chg="mod">
          <ac:chgData name="Parker Holloway" userId="435097b5-b9a3-4576-9b41-43df45e93a12" providerId="ADAL" clId="{72A337D6-B15C-523A-BB60-8373A409C7A6}" dt="2026-04-16T00:50:10.543" v="239"/>
          <ac:spMkLst>
            <pc:docMk/>
            <pc:sldMk cId="1735612741" sldId="645"/>
            <ac:spMk id="52229" creationId="{00000000-0000-0000-0000-000000000000}"/>
          </ac:spMkLst>
        </pc:spChg>
        <pc:picChg chg="mod">
          <ac:chgData name="Parker Holloway" userId="435097b5-b9a3-4576-9b41-43df45e93a12" providerId="ADAL" clId="{72A337D6-B15C-523A-BB60-8373A409C7A6}" dt="2026-04-16T00:50:14.769" v="240"/>
          <ac:picMkLst>
            <pc:docMk/>
            <pc:sldMk cId="1735612741" sldId="645"/>
            <ac:picMk id="52227" creationId="{00000000-0000-0000-0000-000000000000}"/>
          </ac:picMkLst>
        </pc:picChg>
      </pc:sldChg>
      <pc:sldChg chg="modSp mod">
        <pc:chgData name="Parker Holloway" userId="435097b5-b9a3-4576-9b41-43df45e93a12" providerId="ADAL" clId="{72A337D6-B15C-523A-BB60-8373A409C7A6}" dt="2026-04-16T00:39:56.881" v="127" actId="33553"/>
        <pc:sldMkLst>
          <pc:docMk/>
          <pc:sldMk cId="2658196932" sldId="647"/>
        </pc:sldMkLst>
        <pc:spChg chg="mod">
          <ac:chgData name="Parker Holloway" userId="435097b5-b9a3-4576-9b41-43df45e93a12" providerId="ADAL" clId="{72A337D6-B15C-523A-BB60-8373A409C7A6}" dt="2026-04-16T00:39:56.881" v="127" actId="33553"/>
          <ac:spMkLst>
            <pc:docMk/>
            <pc:sldMk cId="2658196932" sldId="647"/>
            <ac:spMk id="16386" creationId="{00000000-0000-0000-0000-000000000000}"/>
          </ac:spMkLst>
        </pc:spChg>
        <pc:spChg chg="mod">
          <ac:chgData name="Parker Holloway" userId="435097b5-b9a3-4576-9b41-43df45e93a12" providerId="ADAL" clId="{72A337D6-B15C-523A-BB60-8373A409C7A6}" dt="2026-04-15T23:54:13.910" v="7" actId="962"/>
          <ac:spMkLst>
            <pc:docMk/>
            <pc:sldMk cId="2658196932" sldId="647"/>
            <ac:spMk id="16387" creationId="{00000000-0000-0000-0000-000000000000}"/>
          </ac:spMkLst>
        </pc:spChg>
        <pc:spChg chg="mod">
          <ac:chgData name="Parker Holloway" userId="435097b5-b9a3-4576-9b41-43df45e93a12" providerId="ADAL" clId="{72A337D6-B15C-523A-BB60-8373A409C7A6}" dt="2026-04-15T23:54:13.916" v="9" actId="962"/>
          <ac:spMkLst>
            <pc:docMk/>
            <pc:sldMk cId="2658196932" sldId="647"/>
            <ac:spMk id="16389" creationId="{00000000-0000-0000-0000-000000000000}"/>
          </ac:spMkLst>
        </pc:spChg>
        <pc:cxnChg chg="mod">
          <ac:chgData name="Parker Holloway" userId="435097b5-b9a3-4576-9b41-43df45e93a12" providerId="ADAL" clId="{72A337D6-B15C-523A-BB60-8373A409C7A6}" dt="2026-04-15T23:54:13.913" v="8" actId="962"/>
          <ac:cxnSpMkLst>
            <pc:docMk/>
            <pc:sldMk cId="2658196932" sldId="647"/>
            <ac:cxnSpMk id="16388" creationId="{00000000-0000-0000-0000-000000000000}"/>
          </ac:cxnSpMkLst>
        </pc:cxnChg>
      </pc:sldChg>
      <pc:sldChg chg="modSp mod">
        <pc:chgData name="Parker Holloway" userId="435097b5-b9a3-4576-9b41-43df45e93a12" providerId="ADAL" clId="{72A337D6-B15C-523A-BB60-8373A409C7A6}" dt="2026-04-16T00:40:06.190" v="128" actId="33553"/>
        <pc:sldMkLst>
          <pc:docMk/>
          <pc:sldMk cId="1503775479" sldId="648"/>
        </pc:sldMkLst>
        <pc:spChg chg="mod">
          <ac:chgData name="Parker Holloway" userId="435097b5-b9a3-4576-9b41-43df45e93a12" providerId="ADAL" clId="{72A337D6-B15C-523A-BB60-8373A409C7A6}" dt="2026-04-16T00:40:06.190" v="128" actId="33553"/>
          <ac:spMkLst>
            <pc:docMk/>
            <pc:sldMk cId="1503775479" sldId="648"/>
            <ac:spMk id="16386" creationId="{00000000-0000-0000-0000-000000000000}"/>
          </ac:spMkLst>
        </pc:spChg>
        <pc:spChg chg="mod">
          <ac:chgData name="Parker Holloway" userId="435097b5-b9a3-4576-9b41-43df45e93a12" providerId="ADAL" clId="{72A337D6-B15C-523A-BB60-8373A409C7A6}" dt="2026-04-15T23:54:13.921" v="10" actId="962"/>
          <ac:spMkLst>
            <pc:docMk/>
            <pc:sldMk cId="1503775479" sldId="648"/>
            <ac:spMk id="16387" creationId="{00000000-0000-0000-0000-000000000000}"/>
          </ac:spMkLst>
        </pc:spChg>
        <pc:spChg chg="mod">
          <ac:chgData name="Parker Holloway" userId="435097b5-b9a3-4576-9b41-43df45e93a12" providerId="ADAL" clId="{72A337D6-B15C-523A-BB60-8373A409C7A6}" dt="2026-04-15T23:54:14.029" v="13" actId="27636"/>
          <ac:spMkLst>
            <pc:docMk/>
            <pc:sldMk cId="1503775479" sldId="648"/>
            <ac:spMk id="16389" creationId="{00000000-0000-0000-0000-000000000000}"/>
          </ac:spMkLst>
        </pc:spChg>
        <pc:cxnChg chg="mod">
          <ac:chgData name="Parker Holloway" userId="435097b5-b9a3-4576-9b41-43df45e93a12" providerId="ADAL" clId="{72A337D6-B15C-523A-BB60-8373A409C7A6}" dt="2026-04-15T23:54:13.923" v="11" actId="962"/>
          <ac:cxnSpMkLst>
            <pc:docMk/>
            <pc:sldMk cId="1503775479" sldId="648"/>
            <ac:cxnSpMk id="16388" creationId="{00000000-0000-0000-0000-000000000000}"/>
          </ac:cxnSpMkLst>
        </pc:cxnChg>
      </pc:sldChg>
      <pc:sldChg chg="modSp mod">
        <pc:chgData name="Parker Holloway" userId="435097b5-b9a3-4576-9b41-43df45e93a12" providerId="ADAL" clId="{72A337D6-B15C-523A-BB60-8373A409C7A6}" dt="2026-04-16T00:52:02.655" v="248" actId="207"/>
        <pc:sldMkLst>
          <pc:docMk/>
          <pc:sldMk cId="3409389347" sldId="651"/>
        </pc:sldMkLst>
        <pc:spChg chg="mod">
          <ac:chgData name="Parker Holloway" userId="435097b5-b9a3-4576-9b41-43df45e93a12" providerId="ADAL" clId="{72A337D6-B15C-523A-BB60-8373A409C7A6}" dt="2026-04-16T00:52:02.655" v="248" actId="207"/>
          <ac:spMkLst>
            <pc:docMk/>
            <pc:sldMk cId="3409389347" sldId="651"/>
            <ac:spMk id="115714" creationId="{00000000-0000-0000-0000-000000000000}"/>
          </ac:spMkLst>
        </pc:spChg>
      </pc:sldChg>
      <pc:sldChg chg="modSp mod">
        <pc:chgData name="Parker Holloway" userId="435097b5-b9a3-4576-9b41-43df45e93a12" providerId="ADAL" clId="{72A337D6-B15C-523A-BB60-8373A409C7A6}" dt="2026-04-16T00:52:22.787" v="254" actId="207"/>
        <pc:sldMkLst>
          <pc:docMk/>
          <pc:sldMk cId="3338125686" sldId="652"/>
        </pc:sldMkLst>
        <pc:spChg chg="mod">
          <ac:chgData name="Parker Holloway" userId="435097b5-b9a3-4576-9b41-43df45e93a12" providerId="ADAL" clId="{72A337D6-B15C-523A-BB60-8373A409C7A6}" dt="2026-04-16T00:52:22.787" v="254" actId="207"/>
          <ac:spMkLst>
            <pc:docMk/>
            <pc:sldMk cId="3338125686" sldId="652"/>
            <ac:spMk id="2" creationId="{00000000-0000-0000-0000-000000000000}"/>
          </ac:spMkLst>
        </pc:spChg>
      </pc:sldChg>
      <pc:sldChg chg="modSp mod">
        <pc:chgData name="Parker Holloway" userId="435097b5-b9a3-4576-9b41-43df45e93a12" providerId="ADAL" clId="{72A337D6-B15C-523A-BB60-8373A409C7A6}" dt="2026-04-16T00:52:14.175" v="251" actId="207"/>
        <pc:sldMkLst>
          <pc:docMk/>
          <pc:sldMk cId="1529661441" sldId="655"/>
        </pc:sldMkLst>
        <pc:spChg chg="mod">
          <ac:chgData name="Parker Holloway" userId="435097b5-b9a3-4576-9b41-43df45e93a12" providerId="ADAL" clId="{72A337D6-B15C-523A-BB60-8373A409C7A6}" dt="2026-04-16T00:52:14.175" v="251" actId="207"/>
          <ac:spMkLst>
            <pc:docMk/>
            <pc:sldMk cId="1529661441" sldId="655"/>
            <ac:spMk id="2" creationId="{00000000-0000-0000-0000-000000000000}"/>
          </ac:spMkLst>
        </pc:spChg>
      </pc:sldChg>
      <pc:sldChg chg="modSp mod">
        <pc:chgData name="Parker Holloway" userId="435097b5-b9a3-4576-9b41-43df45e93a12" providerId="ADAL" clId="{72A337D6-B15C-523A-BB60-8373A409C7A6}" dt="2026-04-16T00:50:23.081" v="241"/>
        <pc:sldMkLst>
          <pc:docMk/>
          <pc:sldMk cId="1674549155" sldId="656"/>
        </pc:sldMkLst>
        <pc:spChg chg="mod">
          <ac:chgData name="Parker Holloway" userId="435097b5-b9a3-4576-9b41-43df45e93a12" providerId="ADAL" clId="{72A337D6-B15C-523A-BB60-8373A409C7A6}" dt="2026-04-16T00:50:23.081" v="241"/>
          <ac:spMkLst>
            <pc:docMk/>
            <pc:sldMk cId="1674549155" sldId="656"/>
            <ac:spMk id="2" creationId="{947CAAA0-6EC7-4772-9C9E-F8299EB476B3}"/>
          </ac:spMkLst>
        </pc:spChg>
        <pc:graphicFrameChg chg="mod">
          <ac:chgData name="Parker Holloway" userId="435097b5-b9a3-4576-9b41-43df45e93a12" providerId="ADAL" clId="{72A337D6-B15C-523A-BB60-8373A409C7A6}" dt="2026-04-16T00:30:38.516" v="38" actId="962"/>
          <ac:graphicFrameMkLst>
            <pc:docMk/>
            <pc:sldMk cId="1674549155" sldId="656"/>
            <ac:graphicFrameMk id="4" creationId="{00000000-0000-0000-0000-000000000000}"/>
          </ac:graphicFrameMkLst>
        </pc:graphicFrameChg>
      </pc:sldChg>
      <pc:sldChg chg="addSp delSp modSp mod">
        <pc:chgData name="Parker Holloway" userId="435097b5-b9a3-4576-9b41-43df45e93a12" providerId="ADAL" clId="{72A337D6-B15C-523A-BB60-8373A409C7A6}" dt="2026-04-16T00:38:55.657" v="124" actId="33553"/>
        <pc:sldMkLst>
          <pc:docMk/>
          <pc:sldMk cId="2534978739" sldId="657"/>
        </pc:sldMkLst>
        <pc:spChg chg="mod">
          <ac:chgData name="Parker Holloway" userId="435097b5-b9a3-4576-9b41-43df45e93a12" providerId="ADAL" clId="{72A337D6-B15C-523A-BB60-8373A409C7A6}" dt="2026-04-16T00:38:55.657" v="124" actId="33553"/>
          <ac:spMkLst>
            <pc:docMk/>
            <pc:sldMk cId="2534978739" sldId="657"/>
            <ac:spMk id="3" creationId="{5A381B3D-8584-49CD-9F0B-7F15542121D6}"/>
          </ac:spMkLst>
        </pc:spChg>
        <pc:spChg chg="mod topLvl">
          <ac:chgData name="Parker Holloway" userId="435097b5-b9a3-4576-9b41-43df45e93a12" providerId="ADAL" clId="{72A337D6-B15C-523A-BB60-8373A409C7A6}" dt="2026-04-16T00:38:27.154" v="119" actId="164"/>
          <ac:spMkLst>
            <pc:docMk/>
            <pc:sldMk cId="2534978739" sldId="657"/>
            <ac:spMk id="4" creationId="{33B86084-B813-4128-97E0-37B0A6DF441B}"/>
          </ac:spMkLst>
        </pc:spChg>
        <pc:spChg chg="add del mod">
          <ac:chgData name="Parker Holloway" userId="435097b5-b9a3-4576-9b41-43df45e93a12" providerId="ADAL" clId="{72A337D6-B15C-523A-BB60-8373A409C7A6}" dt="2026-04-16T00:38:47.109" v="123" actId="478"/>
          <ac:spMkLst>
            <pc:docMk/>
            <pc:sldMk cId="2534978739" sldId="657"/>
            <ac:spMk id="5" creationId="{735AC49C-3E2F-CF34-4CA1-0B9BC238B57F}"/>
          </ac:spMkLst>
        </pc:spChg>
        <pc:grpChg chg="add del mod">
          <ac:chgData name="Parker Holloway" userId="435097b5-b9a3-4576-9b41-43df45e93a12" providerId="ADAL" clId="{72A337D6-B15C-523A-BB60-8373A409C7A6}" dt="2026-04-16T00:38:27.154" v="119" actId="164"/>
          <ac:grpSpMkLst>
            <pc:docMk/>
            <pc:sldMk cId="2534978739" sldId="657"/>
            <ac:grpSpMk id="6" creationId="{075E0FB8-7E4A-86F9-B51A-D10119E5E214}"/>
          </ac:grpSpMkLst>
        </pc:grpChg>
        <pc:picChg chg="mod topLvl">
          <ac:chgData name="Parker Holloway" userId="435097b5-b9a3-4576-9b41-43df45e93a12" providerId="ADAL" clId="{72A337D6-B15C-523A-BB60-8373A409C7A6}" dt="2026-04-16T00:38:28.076" v="121" actId="1076"/>
          <ac:picMkLst>
            <pc:docMk/>
            <pc:sldMk cId="2534978739" sldId="657"/>
            <ac:picMk id="2" creationId="{91B18511-E900-45EF-A397-5ED4D347C407}"/>
          </ac:picMkLst>
        </pc:picChg>
      </pc:sldChg>
      <pc:sldChg chg="modSp mod">
        <pc:chgData name="Parker Holloway" userId="435097b5-b9a3-4576-9b41-43df45e93a12" providerId="ADAL" clId="{72A337D6-B15C-523A-BB60-8373A409C7A6}" dt="2026-04-16T00:51:16.089" v="244"/>
        <pc:sldMkLst>
          <pc:docMk/>
          <pc:sldMk cId="3831895131" sldId="660"/>
        </pc:sldMkLst>
        <pc:spChg chg="mod">
          <ac:chgData name="Parker Holloway" userId="435097b5-b9a3-4576-9b41-43df45e93a12" providerId="ADAL" clId="{72A337D6-B15C-523A-BB60-8373A409C7A6}" dt="2026-04-16T00:43:39.344" v="175" actId="14100"/>
          <ac:spMkLst>
            <pc:docMk/>
            <pc:sldMk cId="3831895131" sldId="660"/>
            <ac:spMk id="2" creationId="{B9FD7339-3A16-4B6B-68F3-71CA839A4CD7}"/>
          </ac:spMkLst>
        </pc:spChg>
        <pc:picChg chg="mod">
          <ac:chgData name="Parker Holloway" userId="435097b5-b9a3-4576-9b41-43df45e93a12" providerId="ADAL" clId="{72A337D6-B15C-523A-BB60-8373A409C7A6}" dt="2026-04-16T00:27:13.300" v="30" actId="962"/>
          <ac:picMkLst>
            <pc:docMk/>
            <pc:sldMk cId="3831895131" sldId="660"/>
            <ac:picMk id="4" creationId="{A4BD9AFF-B5E4-581E-1B26-A67B67A3E7D6}"/>
          </ac:picMkLst>
        </pc:picChg>
        <pc:picChg chg="mod">
          <ac:chgData name="Parker Holloway" userId="435097b5-b9a3-4576-9b41-43df45e93a12" providerId="ADAL" clId="{72A337D6-B15C-523A-BB60-8373A409C7A6}" dt="2026-04-16T00:27:55.511" v="32" actId="962"/>
          <ac:picMkLst>
            <pc:docMk/>
            <pc:sldMk cId="3831895131" sldId="660"/>
            <ac:picMk id="6" creationId="{BFAC5F3B-4236-0AE9-0F62-791E96940035}"/>
          </ac:picMkLst>
        </pc:picChg>
        <pc:picChg chg="mod">
          <ac:chgData name="Parker Holloway" userId="435097b5-b9a3-4576-9b41-43df45e93a12" providerId="ADAL" clId="{72A337D6-B15C-523A-BB60-8373A409C7A6}" dt="2026-04-16T00:51:16.089" v="244"/>
          <ac:picMkLst>
            <pc:docMk/>
            <pc:sldMk cId="3831895131" sldId="660"/>
            <ac:picMk id="7" creationId="{10BE3CF0-B1A0-54E7-4E58-AEFCC5B41C24}"/>
          </ac:picMkLst>
        </pc:picChg>
      </pc:sldChg>
      <pc:sldChg chg="modSp mod">
        <pc:chgData name="Parker Holloway" userId="435097b5-b9a3-4576-9b41-43df45e93a12" providerId="ADAL" clId="{72A337D6-B15C-523A-BB60-8373A409C7A6}" dt="2026-04-16T00:08:12.017" v="24" actId="962"/>
        <pc:sldMkLst>
          <pc:docMk/>
          <pc:sldMk cId="3727085692" sldId="661"/>
        </pc:sldMkLst>
        <pc:picChg chg="mod">
          <ac:chgData name="Parker Holloway" userId="435097b5-b9a3-4576-9b41-43df45e93a12" providerId="ADAL" clId="{72A337D6-B15C-523A-BB60-8373A409C7A6}" dt="2026-04-16T00:08:12.017" v="24" actId="962"/>
          <ac:picMkLst>
            <pc:docMk/>
            <pc:sldMk cId="3727085692" sldId="661"/>
            <ac:picMk id="4" creationId="{D4196670-44F0-3DDD-542C-33404A43983B}"/>
          </ac:picMkLst>
        </pc:picChg>
      </pc:sldChg>
    </pc:docChg>
  </pc:docChgLst>
  <pc:docChgLst>
    <pc:chgData name="Alex Belote" userId="S::abelote2@kumc.edu::c5af3ab8-1e6d-4758-b337-da006f2e37d2" providerId="AD" clId="Web-{7929F2F7-A961-A2EB-62B2-6A2864D4422B}"/>
    <pc:docChg chg="addSld delSld modSld">
      <pc:chgData name="Alex Belote" userId="S::abelote2@kumc.edu::c5af3ab8-1e6d-4758-b337-da006f2e37d2" providerId="AD" clId="Web-{7929F2F7-A961-A2EB-62B2-6A2864D4422B}" dt="2026-04-06T02:46:14.966" v="667" actId="1076"/>
      <pc:docMkLst>
        <pc:docMk/>
      </pc:docMkLst>
      <pc:sldChg chg="addSp modSp">
        <pc:chgData name="Alex Belote" userId="S::abelote2@kumc.edu::c5af3ab8-1e6d-4758-b337-da006f2e37d2" providerId="AD" clId="Web-{7929F2F7-A961-A2EB-62B2-6A2864D4422B}" dt="2026-04-06T02:46:14.966" v="667" actId="1076"/>
        <pc:sldMkLst>
          <pc:docMk/>
          <pc:sldMk cId="0" sldId="256"/>
        </pc:sldMkLst>
        <pc:spChg chg="add mod">
          <ac:chgData name="Alex Belote" userId="S::abelote2@kumc.edu::c5af3ab8-1e6d-4758-b337-da006f2e37d2" providerId="AD" clId="Web-{7929F2F7-A961-A2EB-62B2-6A2864D4422B}" dt="2026-04-06T02:45:53.825" v="665" actId="14100"/>
          <ac:spMkLst>
            <pc:docMk/>
            <pc:sldMk cId="0" sldId="256"/>
            <ac:spMk id="2" creationId="{A7F19068-BFC3-BC6D-624E-28F3BD010E75}"/>
          </ac:spMkLst>
        </pc:spChg>
        <pc:picChg chg="add mod">
          <ac:chgData name="Alex Belote" userId="S::abelote2@kumc.edu::c5af3ab8-1e6d-4758-b337-da006f2e37d2" providerId="AD" clId="Web-{7929F2F7-A961-A2EB-62B2-6A2864D4422B}" dt="2026-04-06T02:46:14.966" v="667" actId="1076"/>
          <ac:picMkLst>
            <pc:docMk/>
            <pc:sldMk cId="0" sldId="256"/>
            <ac:picMk id="3" creationId="{199DCA46-DB1C-59AF-AE90-1C1EB2317162}"/>
          </ac:picMkLst>
        </pc:picChg>
      </pc:sldChg>
      <pc:sldChg chg="modSp">
        <pc:chgData name="Alex Belote" userId="S::abelote2@kumc.edu::c5af3ab8-1e6d-4758-b337-da006f2e37d2" providerId="AD" clId="Web-{7929F2F7-A961-A2EB-62B2-6A2864D4422B}" dt="2026-04-06T02:29:06.938" v="383" actId="14100"/>
        <pc:sldMkLst>
          <pc:docMk/>
          <pc:sldMk cId="0" sldId="509"/>
        </pc:sldMkLst>
        <pc:spChg chg="mod">
          <ac:chgData name="Alex Belote" userId="S::abelote2@kumc.edu::c5af3ab8-1e6d-4758-b337-da006f2e37d2" providerId="AD" clId="Web-{7929F2F7-A961-A2EB-62B2-6A2864D4422B}" dt="2026-04-06T02:29:06.938" v="383" actId="14100"/>
          <ac:spMkLst>
            <pc:docMk/>
            <pc:sldMk cId="0" sldId="509"/>
            <ac:spMk id="545795" creationId="{00000000-0000-0000-0000-000000000000}"/>
          </ac:spMkLst>
        </pc:spChg>
      </pc:sldChg>
      <pc:sldChg chg="modSp">
        <pc:chgData name="Alex Belote" userId="S::abelote2@kumc.edu::c5af3ab8-1e6d-4758-b337-da006f2e37d2" providerId="AD" clId="Web-{7929F2F7-A961-A2EB-62B2-6A2864D4422B}" dt="2026-04-06T02:32:17.507" v="389" actId="20577"/>
        <pc:sldMkLst>
          <pc:docMk/>
          <pc:sldMk cId="2893650327" sldId="610"/>
        </pc:sldMkLst>
        <pc:spChg chg="mod">
          <ac:chgData name="Alex Belote" userId="S::abelote2@kumc.edu::c5af3ab8-1e6d-4758-b337-da006f2e37d2" providerId="AD" clId="Web-{7929F2F7-A961-A2EB-62B2-6A2864D4422B}" dt="2026-04-06T02:32:17.507" v="389" actId="20577"/>
          <ac:spMkLst>
            <pc:docMk/>
            <pc:sldMk cId="2893650327" sldId="610"/>
            <ac:spMk id="3" creationId="{00000000-0000-0000-0000-000000000000}"/>
          </ac:spMkLst>
        </pc:spChg>
      </pc:sldChg>
      <pc:sldChg chg="modSp">
        <pc:chgData name="Alex Belote" userId="S::abelote2@kumc.edu::c5af3ab8-1e6d-4758-b337-da006f2e37d2" providerId="AD" clId="Web-{7929F2F7-A961-A2EB-62B2-6A2864D4422B}" dt="2026-04-06T02:34:37.586" v="394" actId="20577"/>
        <pc:sldMkLst>
          <pc:docMk/>
          <pc:sldMk cId="2174128100" sldId="629"/>
        </pc:sldMkLst>
        <pc:spChg chg="mod">
          <ac:chgData name="Alex Belote" userId="S::abelote2@kumc.edu::c5af3ab8-1e6d-4758-b337-da006f2e37d2" providerId="AD" clId="Web-{7929F2F7-A961-A2EB-62B2-6A2864D4422B}" dt="2026-04-06T02:34:37.586" v="394" actId="20577"/>
          <ac:spMkLst>
            <pc:docMk/>
            <pc:sldMk cId="2174128100" sldId="629"/>
            <ac:spMk id="3" creationId="{00000000-0000-0000-0000-000000000000}"/>
          </ac:spMkLst>
        </pc:spChg>
      </pc:sldChg>
      <pc:sldChg chg="modSp">
        <pc:chgData name="Alex Belote" userId="S::abelote2@kumc.edu::c5af3ab8-1e6d-4758-b337-da006f2e37d2" providerId="AD" clId="Web-{7929F2F7-A961-A2EB-62B2-6A2864D4422B}" dt="2026-04-06T01:44:12.848" v="0" actId="14100"/>
        <pc:sldMkLst>
          <pc:docMk/>
          <pc:sldMk cId="636538277" sldId="631"/>
        </pc:sldMkLst>
        <pc:spChg chg="mod">
          <ac:chgData name="Alex Belote" userId="S::abelote2@kumc.edu::c5af3ab8-1e6d-4758-b337-da006f2e37d2" providerId="AD" clId="Web-{7929F2F7-A961-A2EB-62B2-6A2864D4422B}" dt="2026-04-06T01:44:12.848" v="0" actId="14100"/>
          <ac:spMkLst>
            <pc:docMk/>
            <pc:sldMk cId="636538277" sldId="631"/>
            <ac:spMk id="5" creationId="{00000000-0000-0000-0000-000000000000}"/>
          </ac:spMkLst>
        </pc:spChg>
      </pc:sldChg>
      <pc:sldChg chg="modSp">
        <pc:chgData name="Alex Belote" userId="S::abelote2@kumc.edu::c5af3ab8-1e6d-4758-b337-da006f2e37d2" providerId="AD" clId="Web-{7929F2F7-A961-A2EB-62B2-6A2864D4422B}" dt="2026-04-06T02:42:52.057" v="656" actId="20577"/>
        <pc:sldMkLst>
          <pc:docMk/>
          <pc:sldMk cId="2936979915" sldId="636"/>
        </pc:sldMkLst>
        <pc:spChg chg="mod">
          <ac:chgData name="Alex Belote" userId="S::abelote2@kumc.edu::c5af3ab8-1e6d-4758-b337-da006f2e37d2" providerId="AD" clId="Web-{7929F2F7-A961-A2EB-62B2-6A2864D4422B}" dt="2026-04-06T02:42:52.057" v="656" actId="20577"/>
          <ac:spMkLst>
            <pc:docMk/>
            <pc:sldMk cId="2936979915" sldId="636"/>
            <ac:spMk id="4" creationId="{00000000-0000-0000-0000-000000000000}"/>
          </ac:spMkLst>
        </pc:spChg>
      </pc:sldChg>
      <pc:sldChg chg="modSp">
        <pc:chgData name="Alex Belote" userId="S::abelote2@kumc.edu::c5af3ab8-1e6d-4758-b337-da006f2e37d2" providerId="AD" clId="Web-{7929F2F7-A961-A2EB-62B2-6A2864D4422B}" dt="2026-04-06T02:10:27.916" v="199" actId="14100"/>
        <pc:sldMkLst>
          <pc:docMk/>
          <pc:sldMk cId="4113226889" sldId="639"/>
        </pc:sldMkLst>
        <pc:spChg chg="mod">
          <ac:chgData name="Alex Belote" userId="S::abelote2@kumc.edu::c5af3ab8-1e6d-4758-b337-da006f2e37d2" providerId="AD" clId="Web-{7929F2F7-A961-A2EB-62B2-6A2864D4422B}" dt="2026-04-06T02:10:27.916" v="199" actId="14100"/>
          <ac:spMkLst>
            <pc:docMk/>
            <pc:sldMk cId="4113226889" sldId="639"/>
            <ac:spMk id="3" creationId="{00000000-0000-0000-0000-000000000000}"/>
          </ac:spMkLst>
        </pc:spChg>
      </pc:sldChg>
      <pc:sldChg chg="modSp add del">
        <pc:chgData name="Alex Belote" userId="S::abelote2@kumc.edu::c5af3ab8-1e6d-4758-b337-da006f2e37d2" providerId="AD" clId="Web-{7929F2F7-A961-A2EB-62B2-6A2864D4422B}" dt="2026-04-06T02:03:50.520" v="100" actId="20577"/>
        <pc:sldMkLst>
          <pc:docMk/>
          <pc:sldMk cId="3500502435" sldId="641"/>
        </pc:sldMkLst>
        <pc:spChg chg="mod">
          <ac:chgData name="Alex Belote" userId="S::abelote2@kumc.edu::c5af3ab8-1e6d-4758-b337-da006f2e37d2" providerId="AD" clId="Web-{7929F2F7-A961-A2EB-62B2-6A2864D4422B}" dt="2026-04-06T02:03:50.520" v="100" actId="20577"/>
          <ac:spMkLst>
            <pc:docMk/>
            <pc:sldMk cId="3500502435" sldId="641"/>
            <ac:spMk id="114690" creationId="{00000000-0000-0000-0000-000000000000}"/>
          </ac:spMkLst>
        </pc:spChg>
      </pc:sldChg>
      <pc:sldChg chg="modSp add del">
        <pc:chgData name="Alex Belote" userId="S::abelote2@kumc.edu::c5af3ab8-1e6d-4758-b337-da006f2e37d2" providerId="AD" clId="Web-{7929F2F7-A961-A2EB-62B2-6A2864D4422B}" dt="2026-04-06T02:03:54.145" v="101" actId="20577"/>
        <pc:sldMkLst>
          <pc:docMk/>
          <pc:sldMk cId="3464287118" sldId="642"/>
        </pc:sldMkLst>
        <pc:spChg chg="mod">
          <ac:chgData name="Alex Belote" userId="S::abelote2@kumc.edu::c5af3ab8-1e6d-4758-b337-da006f2e37d2" providerId="AD" clId="Web-{7929F2F7-A961-A2EB-62B2-6A2864D4422B}" dt="2026-04-06T02:03:54.145" v="101" actId="20577"/>
          <ac:spMkLst>
            <pc:docMk/>
            <pc:sldMk cId="3464287118" sldId="642"/>
            <ac:spMk id="545794" creationId="{00000000-0000-0000-0000-000000000000}"/>
          </ac:spMkLst>
        </pc:spChg>
      </pc:sldChg>
      <pc:sldChg chg="add del">
        <pc:chgData name="Alex Belote" userId="S::abelote2@kumc.edu::c5af3ab8-1e6d-4758-b337-da006f2e37d2" providerId="AD" clId="Web-{7929F2F7-A961-A2EB-62B2-6A2864D4422B}" dt="2026-04-06T02:03:26.504" v="92"/>
        <pc:sldMkLst>
          <pc:docMk/>
          <pc:sldMk cId="3931103180" sldId="643"/>
        </pc:sldMkLst>
      </pc:sldChg>
      <pc:sldChg chg="add del">
        <pc:chgData name="Alex Belote" userId="S::abelote2@kumc.edu::c5af3ab8-1e6d-4758-b337-da006f2e37d2" providerId="AD" clId="Web-{7929F2F7-A961-A2EB-62B2-6A2864D4422B}" dt="2026-04-06T02:03:26.692" v="94"/>
        <pc:sldMkLst>
          <pc:docMk/>
          <pc:sldMk cId="4182428944" sldId="644"/>
        </pc:sldMkLst>
      </pc:sldChg>
      <pc:sldChg chg="add del">
        <pc:chgData name="Alex Belote" userId="S::abelote2@kumc.edu::c5af3ab8-1e6d-4758-b337-da006f2e37d2" providerId="AD" clId="Web-{7929F2F7-A961-A2EB-62B2-6A2864D4422B}" dt="2026-04-06T02:03:26.801" v="95"/>
        <pc:sldMkLst>
          <pc:docMk/>
          <pc:sldMk cId="1735612741" sldId="645"/>
        </pc:sldMkLst>
      </pc:sldChg>
      <pc:sldChg chg="add del">
        <pc:chgData name="Alex Belote" userId="S::abelote2@kumc.edu::c5af3ab8-1e6d-4758-b337-da006f2e37d2" providerId="AD" clId="Web-{7929F2F7-A961-A2EB-62B2-6A2864D4422B}" dt="2026-04-06T02:03:26.567" v="93"/>
        <pc:sldMkLst>
          <pc:docMk/>
          <pc:sldMk cId="1558596426" sldId="646"/>
        </pc:sldMkLst>
      </pc:sldChg>
      <pc:sldChg chg="add del">
        <pc:chgData name="Alex Belote" userId="S::abelote2@kumc.edu::c5af3ab8-1e6d-4758-b337-da006f2e37d2" providerId="AD" clId="Web-{7929F2F7-A961-A2EB-62B2-6A2864D4422B}" dt="2026-04-06T02:03:27.036" v="96"/>
        <pc:sldMkLst>
          <pc:docMk/>
          <pc:sldMk cId="2658196932" sldId="647"/>
        </pc:sldMkLst>
      </pc:sldChg>
      <pc:sldChg chg="add del">
        <pc:chgData name="Alex Belote" userId="S::abelote2@kumc.edu::c5af3ab8-1e6d-4758-b337-da006f2e37d2" providerId="AD" clId="Web-{7929F2F7-A961-A2EB-62B2-6A2864D4422B}" dt="2026-04-06T02:03:27.270" v="97"/>
        <pc:sldMkLst>
          <pc:docMk/>
          <pc:sldMk cId="1503775479" sldId="648"/>
        </pc:sldMkLst>
      </pc:sldChg>
      <pc:sldChg chg="modSp add del">
        <pc:chgData name="Alex Belote" userId="S::abelote2@kumc.edu::c5af3ab8-1e6d-4758-b337-da006f2e37d2" providerId="AD" clId="Web-{7929F2F7-A961-A2EB-62B2-6A2864D4422B}" dt="2026-04-06T02:28:23.672" v="380" actId="20577"/>
        <pc:sldMkLst>
          <pc:docMk/>
          <pc:sldMk cId="3121875354" sldId="649"/>
        </pc:sldMkLst>
        <pc:spChg chg="mod">
          <ac:chgData name="Alex Belote" userId="S::abelote2@kumc.edu::c5af3ab8-1e6d-4758-b337-da006f2e37d2" providerId="AD" clId="Web-{7929F2F7-A961-A2EB-62B2-6A2864D4422B}" dt="2026-04-06T02:28:23.672" v="380" actId="20577"/>
          <ac:spMkLst>
            <pc:docMk/>
            <pc:sldMk cId="3121875354" sldId="649"/>
            <ac:spMk id="3" creationId="{00000000-0000-0000-0000-000000000000}"/>
          </ac:spMkLst>
        </pc:spChg>
      </pc:sldChg>
      <pc:sldChg chg="modSp">
        <pc:chgData name="Alex Belote" userId="S::abelote2@kumc.edu::c5af3ab8-1e6d-4758-b337-da006f2e37d2" providerId="AD" clId="Web-{7929F2F7-A961-A2EB-62B2-6A2864D4422B}" dt="2026-04-06T02:03:35.926" v="99" actId="20577"/>
        <pc:sldMkLst>
          <pc:docMk/>
          <pc:sldMk cId="2866999032" sldId="653"/>
        </pc:sldMkLst>
        <pc:spChg chg="mod">
          <ac:chgData name="Alex Belote" userId="S::abelote2@kumc.edu::c5af3ab8-1e6d-4758-b337-da006f2e37d2" providerId="AD" clId="Web-{7929F2F7-A961-A2EB-62B2-6A2864D4422B}" dt="2026-04-06T02:03:35.926" v="99" actId="20577"/>
          <ac:spMkLst>
            <pc:docMk/>
            <pc:sldMk cId="2866999032" sldId="653"/>
            <ac:spMk id="114690" creationId="{00000000-0000-0000-0000-000000000000}"/>
          </ac:spMkLst>
        </pc:spChg>
      </pc:sldChg>
      <pc:sldChg chg="modSp">
        <pc:chgData name="Alex Belote" userId="S::abelote2@kumc.edu::c5af3ab8-1e6d-4758-b337-da006f2e37d2" providerId="AD" clId="Web-{7929F2F7-A961-A2EB-62B2-6A2864D4422B}" dt="2026-04-06T01:49:07.679" v="3" actId="20577"/>
        <pc:sldMkLst>
          <pc:docMk/>
          <pc:sldMk cId="3461707891" sldId="654"/>
        </pc:sldMkLst>
        <pc:spChg chg="mod">
          <ac:chgData name="Alex Belote" userId="S::abelote2@kumc.edu::c5af3ab8-1e6d-4758-b337-da006f2e37d2" providerId="AD" clId="Web-{7929F2F7-A961-A2EB-62B2-6A2864D4422B}" dt="2026-04-06T01:49:07.679" v="3" actId="20577"/>
          <ac:spMkLst>
            <pc:docMk/>
            <pc:sldMk cId="3461707891" sldId="654"/>
            <ac:spMk id="3" creationId="{00000000-0000-0000-0000-000000000000}"/>
          </ac:spMkLst>
        </pc:spChg>
      </pc:sldChg>
      <pc:sldChg chg="addSp delSp modSp add replId">
        <pc:chgData name="Alex Belote" userId="S::abelote2@kumc.edu::c5af3ab8-1e6d-4758-b337-da006f2e37d2" providerId="AD" clId="Web-{7929F2F7-A961-A2EB-62B2-6A2864D4422B}" dt="2026-04-06T01:55:37.135" v="59"/>
        <pc:sldMkLst>
          <pc:docMk/>
          <pc:sldMk cId="3831895131" sldId="660"/>
        </pc:sldMkLst>
        <pc:spChg chg="mod">
          <ac:chgData name="Alex Belote" userId="S::abelote2@kumc.edu::c5af3ab8-1e6d-4758-b337-da006f2e37d2" providerId="AD" clId="Web-{7929F2F7-A961-A2EB-62B2-6A2864D4422B}" dt="2026-04-06T01:49:20.195" v="10" actId="20577"/>
          <ac:spMkLst>
            <pc:docMk/>
            <pc:sldMk cId="3831895131" sldId="660"/>
            <ac:spMk id="3" creationId="{B2060F73-9E36-7935-64D1-12C27D061791}"/>
          </ac:spMkLst>
        </pc:spChg>
        <pc:spChg chg="add mod">
          <ac:chgData name="Alex Belote" userId="S::abelote2@kumc.edu::c5af3ab8-1e6d-4758-b337-da006f2e37d2" providerId="AD" clId="Web-{7929F2F7-A961-A2EB-62B2-6A2864D4422B}" dt="2026-04-06T01:54:07.134" v="47" actId="1076"/>
          <ac:spMkLst>
            <pc:docMk/>
            <pc:sldMk cId="3831895131" sldId="660"/>
            <ac:spMk id="8" creationId="{472E463C-76CF-248F-E836-31E584F5CE22}"/>
          </ac:spMkLst>
        </pc:spChg>
        <pc:picChg chg="add mod modCrop">
          <ac:chgData name="Alex Belote" userId="S::abelote2@kumc.edu::c5af3ab8-1e6d-4758-b337-da006f2e37d2" providerId="AD" clId="Web-{7929F2F7-A961-A2EB-62B2-6A2864D4422B}" dt="2026-04-06T01:55:37.135" v="59"/>
          <ac:picMkLst>
            <pc:docMk/>
            <pc:sldMk cId="3831895131" sldId="660"/>
            <ac:picMk id="4" creationId="{A4BD9AFF-B5E4-581E-1B26-A67B67A3E7D6}"/>
          </ac:picMkLst>
        </pc:picChg>
        <pc:picChg chg="add mod">
          <ac:chgData name="Alex Belote" userId="S::abelote2@kumc.edu::c5af3ab8-1e6d-4758-b337-da006f2e37d2" providerId="AD" clId="Web-{7929F2F7-A961-A2EB-62B2-6A2864D4422B}" dt="2026-04-06T01:54:51.869" v="54" actId="1076"/>
          <ac:picMkLst>
            <pc:docMk/>
            <pc:sldMk cId="3831895131" sldId="660"/>
            <ac:picMk id="6" creationId="{BFAC5F3B-4236-0AE9-0F62-791E96940035}"/>
          </ac:picMkLst>
        </pc:picChg>
        <pc:picChg chg="add mod modCrop">
          <ac:chgData name="Alex Belote" userId="S::abelote2@kumc.edu::c5af3ab8-1e6d-4758-b337-da006f2e37d2" providerId="AD" clId="Web-{7929F2F7-A961-A2EB-62B2-6A2864D4422B}" dt="2026-04-06T01:55:05.213" v="57" actId="1076"/>
          <ac:picMkLst>
            <pc:docMk/>
            <pc:sldMk cId="3831895131" sldId="660"/>
            <ac:picMk id="7" creationId="{10BE3CF0-B1A0-54E7-4E58-AEFCC5B41C24}"/>
          </ac:picMkLst>
        </pc:picChg>
      </pc:sldChg>
      <pc:sldChg chg="addSp modSp add replId">
        <pc:chgData name="Alex Belote" userId="S::abelote2@kumc.edu::c5af3ab8-1e6d-4758-b337-da006f2e37d2" providerId="AD" clId="Web-{7929F2F7-A961-A2EB-62B2-6A2864D4422B}" dt="2026-04-06T02:27:52.813" v="377" actId="20577"/>
        <pc:sldMkLst>
          <pc:docMk/>
          <pc:sldMk cId="3727085692" sldId="661"/>
        </pc:sldMkLst>
        <pc:spChg chg="mod">
          <ac:chgData name="Alex Belote" userId="S::abelote2@kumc.edu::c5af3ab8-1e6d-4758-b337-da006f2e37d2" providerId="AD" clId="Web-{7929F2F7-A961-A2EB-62B2-6A2864D4422B}" dt="2026-04-06T02:11:22.807" v="210" actId="14100"/>
          <ac:spMkLst>
            <pc:docMk/>
            <pc:sldMk cId="3727085692" sldId="661"/>
            <ac:spMk id="2" creationId="{B507FB48-263C-0A28-0EE2-9D322D2D3B4D}"/>
          </ac:spMkLst>
        </pc:spChg>
        <pc:spChg chg="mod">
          <ac:chgData name="Alex Belote" userId="S::abelote2@kumc.edu::c5af3ab8-1e6d-4758-b337-da006f2e37d2" providerId="AD" clId="Web-{7929F2F7-A961-A2EB-62B2-6A2864D4422B}" dt="2026-04-06T02:27:52.813" v="377" actId="20577"/>
          <ac:spMkLst>
            <pc:docMk/>
            <pc:sldMk cId="3727085692" sldId="661"/>
            <ac:spMk id="3" creationId="{A83B4FB4-F384-ABFE-1C3B-1948436F1A8E}"/>
          </ac:spMkLst>
        </pc:spChg>
        <pc:picChg chg="add mod">
          <ac:chgData name="Alex Belote" userId="S::abelote2@kumc.edu::c5af3ab8-1e6d-4758-b337-da006f2e37d2" providerId="AD" clId="Web-{7929F2F7-A961-A2EB-62B2-6A2864D4422B}" dt="2026-04-06T02:13:16.856" v="214" actId="1076"/>
          <ac:picMkLst>
            <pc:docMk/>
            <pc:sldMk cId="3727085692" sldId="661"/>
            <ac:picMk id="4" creationId="{D4196670-44F0-3DDD-542C-33404A43983B}"/>
          </ac:picMkLst>
        </pc:picChg>
      </pc:sldChg>
      <pc:sldChg chg="modSp new mod modClrScheme chgLayout">
        <pc:chgData name="Alex Belote" userId="S::abelote2@kumc.edu::c5af3ab8-1e6d-4758-b337-da006f2e37d2" providerId="AD" clId="Web-{7929F2F7-A961-A2EB-62B2-6A2864D4422B}" dt="2026-04-06T02:30:58.788" v="387" actId="20577"/>
        <pc:sldMkLst>
          <pc:docMk/>
          <pc:sldMk cId="4139796459" sldId="662"/>
        </pc:sldMkLst>
        <pc:spChg chg="mod ord">
          <ac:chgData name="Alex Belote" userId="S::abelote2@kumc.edu::c5af3ab8-1e6d-4758-b337-da006f2e37d2" providerId="AD" clId="Web-{7929F2F7-A961-A2EB-62B2-6A2864D4422B}" dt="2026-04-06T02:30:58.788" v="387" actId="20577"/>
          <ac:spMkLst>
            <pc:docMk/>
            <pc:sldMk cId="4139796459" sldId="662"/>
            <ac:spMk id="2" creationId="{03D5072F-4D37-0E23-B8BA-9C2DFDD62716}"/>
          </ac:spMkLst>
        </pc:spChg>
        <pc:spChg chg="mod ord">
          <ac:chgData name="Alex Belote" userId="S::abelote2@kumc.edu::c5af3ab8-1e6d-4758-b337-da006f2e37d2" providerId="AD" clId="Web-{7929F2F7-A961-A2EB-62B2-6A2864D4422B}" dt="2026-04-06T02:30:49.179" v="385"/>
          <ac:spMkLst>
            <pc:docMk/>
            <pc:sldMk cId="4139796459" sldId="662"/>
            <ac:spMk id="3" creationId="{E20F1F08-7619-4089-5A4C-ED91D536771B}"/>
          </ac:spMkLst>
        </pc:spChg>
      </pc:sldChg>
      <pc:sldChg chg="modSp add replId">
        <pc:chgData name="Alex Belote" userId="S::abelote2@kumc.edu::c5af3ab8-1e6d-4758-b337-da006f2e37d2" providerId="AD" clId="Web-{7929F2F7-A961-A2EB-62B2-6A2864D4422B}" dt="2026-04-06T02:41:40.008" v="654" actId="20577"/>
        <pc:sldMkLst>
          <pc:docMk/>
          <pc:sldMk cId="4228301252" sldId="663"/>
        </pc:sldMkLst>
        <pc:spChg chg="mod">
          <ac:chgData name="Alex Belote" userId="S::abelote2@kumc.edu::c5af3ab8-1e6d-4758-b337-da006f2e37d2" providerId="AD" clId="Web-{7929F2F7-A961-A2EB-62B2-6A2864D4422B}" dt="2026-04-06T02:37:07.790" v="412" actId="20577"/>
          <ac:spMkLst>
            <pc:docMk/>
            <pc:sldMk cId="4228301252" sldId="663"/>
            <ac:spMk id="2" creationId="{1FCEEFC4-906A-99C0-0914-3EF83850CBDA}"/>
          </ac:spMkLst>
        </pc:spChg>
        <pc:spChg chg="mod">
          <ac:chgData name="Alex Belote" userId="S::abelote2@kumc.edu::c5af3ab8-1e6d-4758-b337-da006f2e37d2" providerId="AD" clId="Web-{7929F2F7-A961-A2EB-62B2-6A2864D4422B}" dt="2026-04-06T02:41:40.008" v="654" actId="20577"/>
          <ac:spMkLst>
            <pc:docMk/>
            <pc:sldMk cId="4228301252" sldId="663"/>
            <ac:spMk id="3" creationId="{F220D40A-BC40-3FDD-C107-884AA615402F}"/>
          </ac:spMkLst>
        </pc:spChg>
      </pc:sldChg>
    </pc:docChg>
  </pc:docChgLst>
  <pc:docChgLst>
    <pc:chgData name="Alex Belote" userId="S::abelote2@kumc.edu::c5af3ab8-1e6d-4758-b337-da006f2e37d2" providerId="AD" clId="Web-{B8010959-8F2F-70CC-A2C1-C68CD0917BC4}"/>
    <pc:docChg chg="mod modSld addMainMaster delMainMaster">
      <pc:chgData name="Alex Belote" userId="S::abelote2@kumc.edu::c5af3ab8-1e6d-4758-b337-da006f2e37d2" providerId="AD" clId="Web-{B8010959-8F2F-70CC-A2C1-C68CD0917BC4}" dt="2026-03-30T22:44:10.032" v="98" actId="1076"/>
      <pc:docMkLst>
        <pc:docMk/>
      </pc:docMkLst>
      <pc:sldChg chg="modSp mod modClrScheme chgLayout">
        <pc:chgData name="Alex Belote" userId="S::abelote2@kumc.edu::c5af3ab8-1e6d-4758-b337-da006f2e37d2" providerId="AD" clId="Web-{B8010959-8F2F-70CC-A2C1-C68CD0917BC4}" dt="2026-03-30T22:44:10.032" v="98" actId="1076"/>
        <pc:sldMkLst>
          <pc:docMk/>
          <pc:sldMk cId="0" sldId="256"/>
        </pc:sldMkLst>
        <pc:spChg chg="mod ord">
          <ac:chgData name="Alex Belote" userId="S::abelote2@kumc.edu::c5af3ab8-1e6d-4758-b337-da006f2e37d2" providerId="AD" clId="Web-{B8010959-8F2F-70CC-A2C1-C68CD0917BC4}" dt="2026-03-30T22:33:29.431" v="39"/>
          <ac:spMkLst>
            <pc:docMk/>
            <pc:sldMk cId="0" sldId="256"/>
            <ac:spMk id="2050" creationId="{00000000-0000-0000-0000-000000000000}"/>
          </ac:spMkLst>
        </pc:spChg>
        <pc:spChg chg="mod ord">
          <ac:chgData name="Alex Belote" userId="S::abelote2@kumc.edu::c5af3ab8-1e6d-4758-b337-da006f2e37d2" providerId="AD" clId="Web-{B8010959-8F2F-70CC-A2C1-C68CD0917BC4}" dt="2026-03-30T22:44:10.032" v="98" actId="1076"/>
          <ac:spMkLst>
            <pc:docMk/>
            <pc:sldMk cId="0" sldId="256"/>
            <ac:spMk id="2051" creationId="{00000000-0000-0000-0000-000000000000}"/>
          </ac:spMkLst>
        </pc:spChg>
      </pc:sldChg>
      <pc:sldChg chg="modSp mod modClrScheme chgLayout">
        <pc:chgData name="Alex Belote" userId="S::abelote2@kumc.edu::c5af3ab8-1e6d-4758-b337-da006f2e37d2" providerId="AD" clId="Web-{B8010959-8F2F-70CC-A2C1-C68CD0917BC4}" dt="2026-03-30T22:33:29.431" v="39"/>
        <pc:sldMkLst>
          <pc:docMk/>
          <pc:sldMk cId="0" sldId="346"/>
        </pc:sldMkLst>
        <pc:spChg chg="mod ord">
          <ac:chgData name="Alex Belote" userId="S::abelote2@kumc.edu::c5af3ab8-1e6d-4758-b337-da006f2e37d2" providerId="AD" clId="Web-{B8010959-8F2F-70CC-A2C1-C68CD0917BC4}" dt="2026-03-30T22:33:29.431" v="39"/>
          <ac:spMkLst>
            <pc:docMk/>
            <pc:sldMk cId="0" sldId="346"/>
            <ac:spMk id="114690" creationId="{00000000-0000-0000-0000-000000000000}"/>
          </ac:spMkLst>
        </pc:spChg>
        <pc:spChg chg="mod ord">
          <ac:chgData name="Alex Belote" userId="S::abelote2@kumc.edu::c5af3ab8-1e6d-4758-b337-da006f2e37d2" providerId="AD" clId="Web-{B8010959-8F2F-70CC-A2C1-C68CD0917BC4}" dt="2026-03-30T22:33:29.431" v="39"/>
          <ac:spMkLst>
            <pc:docMk/>
            <pc:sldMk cId="0" sldId="346"/>
            <ac:spMk id="114691" creationId="{00000000-0000-0000-0000-000000000000}"/>
          </ac:spMkLst>
        </pc:spChg>
      </pc:sldChg>
      <pc:sldChg chg="modSp mod modClrScheme chgLayout">
        <pc:chgData name="Alex Belote" userId="S::abelote2@kumc.edu::c5af3ab8-1e6d-4758-b337-da006f2e37d2" providerId="AD" clId="Web-{B8010959-8F2F-70CC-A2C1-C68CD0917BC4}" dt="2026-03-30T22:36:33.589" v="88" actId="20577"/>
        <pc:sldMkLst>
          <pc:docMk/>
          <pc:sldMk cId="0" sldId="347"/>
        </pc:sldMkLst>
        <pc:spChg chg="mod">
          <ac:chgData name="Alex Belote" userId="S::abelote2@kumc.edu::c5af3ab8-1e6d-4758-b337-da006f2e37d2" providerId="AD" clId="Web-{B8010959-8F2F-70CC-A2C1-C68CD0917BC4}" dt="2026-03-30T22:36:33.589" v="88" actId="20577"/>
          <ac:spMkLst>
            <pc:docMk/>
            <pc:sldMk cId="0" sldId="347"/>
            <ac:spMk id="2" creationId="{00000000-0000-0000-0000-000000000000}"/>
          </ac:spMkLst>
        </pc:spChg>
        <pc:spChg chg="mod ord">
          <ac:chgData name="Alex Belote" userId="S::abelote2@kumc.edu::c5af3ab8-1e6d-4758-b337-da006f2e37d2" providerId="AD" clId="Web-{B8010959-8F2F-70CC-A2C1-C68CD0917BC4}" dt="2026-03-30T22:33:29.431" v="39"/>
          <ac:spMkLst>
            <pc:docMk/>
            <pc:sldMk cId="0" sldId="347"/>
            <ac:spMk id="115714" creationId="{00000000-0000-0000-0000-000000000000}"/>
          </ac:spMkLst>
        </pc:spChg>
        <pc:spChg chg="mod ord">
          <ac:chgData name="Alex Belote" userId="S::abelote2@kumc.edu::c5af3ab8-1e6d-4758-b337-da006f2e37d2" providerId="AD" clId="Web-{B8010959-8F2F-70CC-A2C1-C68CD0917BC4}" dt="2026-03-30T22:36:15.371" v="84" actId="20577"/>
          <ac:spMkLst>
            <pc:docMk/>
            <pc:sldMk cId="0" sldId="347"/>
            <ac:spMk id="115715" creationId="{00000000-0000-0000-0000-000000000000}"/>
          </ac:spMkLst>
        </pc:spChg>
        <pc:picChg chg="mod modCrop">
          <ac:chgData name="Alex Belote" userId="S::abelote2@kumc.edu::c5af3ab8-1e6d-4758-b337-da006f2e37d2" providerId="AD" clId="Web-{B8010959-8F2F-70CC-A2C1-C68CD0917BC4}" dt="2026-03-30T22:36:25.308" v="86" actId="1076"/>
          <ac:picMkLst>
            <pc:docMk/>
            <pc:sldMk cId="0" sldId="347"/>
            <ac:picMk id="2050" creationId="{00000000-0000-0000-0000-000000000000}"/>
          </ac:picMkLst>
        </pc:picChg>
      </pc:sldChg>
      <pc:sldChg chg="modSp mod modClrScheme chgLayout">
        <pc:chgData name="Alex Belote" userId="S::abelote2@kumc.edu::c5af3ab8-1e6d-4758-b337-da006f2e37d2" providerId="AD" clId="Web-{B8010959-8F2F-70CC-A2C1-C68CD0917BC4}" dt="2026-03-30T22:35:06.229" v="73" actId="20577"/>
        <pc:sldMkLst>
          <pc:docMk/>
          <pc:sldMk cId="0" sldId="509"/>
        </pc:sldMkLst>
        <pc:spChg chg="mod ord">
          <ac:chgData name="Alex Belote" userId="S::abelote2@kumc.edu::c5af3ab8-1e6d-4758-b337-da006f2e37d2" providerId="AD" clId="Web-{B8010959-8F2F-70CC-A2C1-C68CD0917BC4}" dt="2026-03-30T22:33:29.431" v="39"/>
          <ac:spMkLst>
            <pc:docMk/>
            <pc:sldMk cId="0" sldId="509"/>
            <ac:spMk id="545794" creationId="{00000000-0000-0000-0000-000000000000}"/>
          </ac:spMkLst>
        </pc:spChg>
        <pc:spChg chg="mod ord">
          <ac:chgData name="Alex Belote" userId="S::abelote2@kumc.edu::c5af3ab8-1e6d-4758-b337-da006f2e37d2" providerId="AD" clId="Web-{B8010959-8F2F-70CC-A2C1-C68CD0917BC4}" dt="2026-03-30T22:35:06.229" v="73" actId="20577"/>
          <ac:spMkLst>
            <pc:docMk/>
            <pc:sldMk cId="0" sldId="509"/>
            <ac:spMk id="545795" creationId="{00000000-0000-0000-0000-000000000000}"/>
          </ac:spMkLst>
        </pc:spChg>
      </pc:sldChg>
      <pc:sldChg chg="modSp mod modClrScheme chgLayout">
        <pc:chgData name="Alex Belote" userId="S::abelote2@kumc.edu::c5af3ab8-1e6d-4758-b337-da006f2e37d2" providerId="AD" clId="Web-{B8010959-8F2F-70CC-A2C1-C68CD0917BC4}" dt="2026-03-30T22:33:29.431" v="39"/>
        <pc:sldMkLst>
          <pc:docMk/>
          <pc:sldMk cId="2893650327" sldId="610"/>
        </pc:sldMkLst>
        <pc:spChg chg="mod ord">
          <ac:chgData name="Alex Belote" userId="S::abelote2@kumc.edu::c5af3ab8-1e6d-4758-b337-da006f2e37d2" providerId="AD" clId="Web-{B8010959-8F2F-70CC-A2C1-C68CD0917BC4}" dt="2026-03-30T22:33:29.431" v="39"/>
          <ac:spMkLst>
            <pc:docMk/>
            <pc:sldMk cId="2893650327" sldId="610"/>
            <ac:spMk id="2" creationId="{00000000-0000-0000-0000-000000000000}"/>
          </ac:spMkLst>
        </pc:spChg>
        <pc:spChg chg="mod ord">
          <ac:chgData name="Alex Belote" userId="S::abelote2@kumc.edu::c5af3ab8-1e6d-4758-b337-da006f2e37d2" providerId="AD" clId="Web-{B8010959-8F2F-70CC-A2C1-C68CD0917BC4}" dt="2026-03-30T22:33:29.431" v="39"/>
          <ac:spMkLst>
            <pc:docMk/>
            <pc:sldMk cId="2893650327" sldId="610"/>
            <ac:spMk id="3" creationId="{00000000-0000-0000-0000-000000000000}"/>
          </ac:spMkLst>
        </pc:spChg>
      </pc:sldChg>
      <pc:sldChg chg="modSp mod modClrScheme chgLayout">
        <pc:chgData name="Alex Belote" userId="S::abelote2@kumc.edu::c5af3ab8-1e6d-4758-b337-da006f2e37d2" providerId="AD" clId="Web-{B8010959-8F2F-70CC-A2C1-C68CD0917BC4}" dt="2026-03-30T22:33:29.431" v="39"/>
        <pc:sldMkLst>
          <pc:docMk/>
          <pc:sldMk cId="299023072" sldId="612"/>
        </pc:sldMkLst>
        <pc:spChg chg="mod ord">
          <ac:chgData name="Alex Belote" userId="S::abelote2@kumc.edu::c5af3ab8-1e6d-4758-b337-da006f2e37d2" providerId="AD" clId="Web-{B8010959-8F2F-70CC-A2C1-C68CD0917BC4}" dt="2026-03-30T22:33:29.431" v="39"/>
          <ac:spMkLst>
            <pc:docMk/>
            <pc:sldMk cId="299023072" sldId="612"/>
            <ac:spMk id="2" creationId="{00000000-0000-0000-0000-000000000000}"/>
          </ac:spMkLst>
        </pc:spChg>
        <pc:spChg chg="mod ord">
          <ac:chgData name="Alex Belote" userId="S::abelote2@kumc.edu::c5af3ab8-1e6d-4758-b337-da006f2e37d2" providerId="AD" clId="Web-{B8010959-8F2F-70CC-A2C1-C68CD0917BC4}" dt="2026-03-30T22:33:29.431" v="39"/>
          <ac:spMkLst>
            <pc:docMk/>
            <pc:sldMk cId="299023072" sldId="612"/>
            <ac:spMk id="3" creationId="{00000000-0000-0000-0000-000000000000}"/>
          </ac:spMkLst>
        </pc:spChg>
      </pc:sldChg>
      <pc:sldChg chg="modSp mod modClrScheme chgLayout">
        <pc:chgData name="Alex Belote" userId="S::abelote2@kumc.edu::c5af3ab8-1e6d-4758-b337-da006f2e37d2" providerId="AD" clId="Web-{B8010959-8F2F-70CC-A2C1-C68CD0917BC4}" dt="2026-03-30T22:33:29.431" v="39"/>
        <pc:sldMkLst>
          <pc:docMk/>
          <pc:sldMk cId="2251558987" sldId="628"/>
        </pc:sldMkLst>
        <pc:spChg chg="mod ord">
          <ac:chgData name="Alex Belote" userId="S::abelote2@kumc.edu::c5af3ab8-1e6d-4758-b337-da006f2e37d2" providerId="AD" clId="Web-{B8010959-8F2F-70CC-A2C1-C68CD0917BC4}" dt="2026-03-30T22:33:29.431" v="39"/>
          <ac:spMkLst>
            <pc:docMk/>
            <pc:sldMk cId="2251558987" sldId="628"/>
            <ac:spMk id="2" creationId="{00000000-0000-0000-0000-000000000000}"/>
          </ac:spMkLst>
        </pc:spChg>
        <pc:spChg chg="mod ord">
          <ac:chgData name="Alex Belote" userId="S::abelote2@kumc.edu::c5af3ab8-1e6d-4758-b337-da006f2e37d2" providerId="AD" clId="Web-{B8010959-8F2F-70CC-A2C1-C68CD0917BC4}" dt="2026-03-30T22:33:29.431" v="39"/>
          <ac:spMkLst>
            <pc:docMk/>
            <pc:sldMk cId="2251558987" sldId="628"/>
            <ac:spMk id="3" creationId="{00000000-0000-0000-0000-000000000000}"/>
          </ac:spMkLst>
        </pc:spChg>
      </pc:sldChg>
      <pc:sldChg chg="modSp mod modClrScheme chgLayout">
        <pc:chgData name="Alex Belote" userId="S::abelote2@kumc.edu::c5af3ab8-1e6d-4758-b337-da006f2e37d2" providerId="AD" clId="Web-{B8010959-8F2F-70CC-A2C1-C68CD0917BC4}" dt="2026-03-30T22:33:29.431" v="39"/>
        <pc:sldMkLst>
          <pc:docMk/>
          <pc:sldMk cId="2174128100" sldId="629"/>
        </pc:sldMkLst>
        <pc:spChg chg="mod ord">
          <ac:chgData name="Alex Belote" userId="S::abelote2@kumc.edu::c5af3ab8-1e6d-4758-b337-da006f2e37d2" providerId="AD" clId="Web-{B8010959-8F2F-70CC-A2C1-C68CD0917BC4}" dt="2026-03-30T22:33:29.431" v="39"/>
          <ac:spMkLst>
            <pc:docMk/>
            <pc:sldMk cId="2174128100" sldId="629"/>
            <ac:spMk id="2" creationId="{00000000-0000-0000-0000-000000000000}"/>
          </ac:spMkLst>
        </pc:spChg>
        <pc:spChg chg="mod ord">
          <ac:chgData name="Alex Belote" userId="S::abelote2@kumc.edu::c5af3ab8-1e6d-4758-b337-da006f2e37d2" providerId="AD" clId="Web-{B8010959-8F2F-70CC-A2C1-C68CD0917BC4}" dt="2026-03-30T22:33:29.431" v="39"/>
          <ac:spMkLst>
            <pc:docMk/>
            <pc:sldMk cId="2174128100" sldId="629"/>
            <ac:spMk id="3" creationId="{00000000-0000-0000-0000-000000000000}"/>
          </ac:spMkLst>
        </pc:spChg>
      </pc:sldChg>
      <pc:sldChg chg="modSp mod modClrScheme chgLayout">
        <pc:chgData name="Alex Belote" userId="S::abelote2@kumc.edu::c5af3ab8-1e6d-4758-b337-da006f2e37d2" providerId="AD" clId="Web-{B8010959-8F2F-70CC-A2C1-C68CD0917BC4}" dt="2026-03-30T22:33:29.431" v="39"/>
        <pc:sldMkLst>
          <pc:docMk/>
          <pc:sldMk cId="636538277" sldId="631"/>
        </pc:sldMkLst>
        <pc:spChg chg="mod ord">
          <ac:chgData name="Alex Belote" userId="S::abelote2@kumc.edu::c5af3ab8-1e6d-4758-b337-da006f2e37d2" providerId="AD" clId="Web-{B8010959-8F2F-70CC-A2C1-C68CD0917BC4}" dt="2026-03-30T22:33:29.431" v="39"/>
          <ac:spMkLst>
            <pc:docMk/>
            <pc:sldMk cId="636538277" sldId="631"/>
            <ac:spMk id="3" creationId="{00000000-0000-0000-0000-000000000000}"/>
          </ac:spMkLst>
        </pc:spChg>
        <pc:spChg chg="mod ord">
          <ac:chgData name="Alex Belote" userId="S::abelote2@kumc.edu::c5af3ab8-1e6d-4758-b337-da006f2e37d2" providerId="AD" clId="Web-{B8010959-8F2F-70CC-A2C1-C68CD0917BC4}" dt="2026-03-30T22:33:29.431" v="39"/>
          <ac:spMkLst>
            <pc:docMk/>
            <pc:sldMk cId="636538277" sldId="631"/>
            <ac:spMk id="5" creationId="{00000000-0000-0000-0000-000000000000}"/>
          </ac:spMkLst>
        </pc:spChg>
      </pc:sldChg>
      <pc:sldChg chg="modSp mod modClrScheme chgLayout">
        <pc:chgData name="Alex Belote" userId="S::abelote2@kumc.edu::c5af3ab8-1e6d-4758-b337-da006f2e37d2" providerId="AD" clId="Web-{B8010959-8F2F-70CC-A2C1-C68CD0917BC4}" dt="2026-03-30T22:33:29.431" v="39"/>
        <pc:sldMkLst>
          <pc:docMk/>
          <pc:sldMk cId="3657122176" sldId="632"/>
        </pc:sldMkLst>
        <pc:spChg chg="mod ord">
          <ac:chgData name="Alex Belote" userId="S::abelote2@kumc.edu::c5af3ab8-1e6d-4758-b337-da006f2e37d2" providerId="AD" clId="Web-{B8010959-8F2F-70CC-A2C1-C68CD0917BC4}" dt="2026-03-30T22:33:29.431" v="39"/>
          <ac:spMkLst>
            <pc:docMk/>
            <pc:sldMk cId="3657122176" sldId="632"/>
            <ac:spMk id="2" creationId="{00000000-0000-0000-0000-000000000000}"/>
          </ac:spMkLst>
        </pc:spChg>
        <pc:spChg chg="mod ord">
          <ac:chgData name="Alex Belote" userId="S::abelote2@kumc.edu::c5af3ab8-1e6d-4758-b337-da006f2e37d2" providerId="AD" clId="Web-{B8010959-8F2F-70CC-A2C1-C68CD0917BC4}" dt="2026-03-30T22:33:29.431" v="39"/>
          <ac:spMkLst>
            <pc:docMk/>
            <pc:sldMk cId="3657122176" sldId="632"/>
            <ac:spMk id="3" creationId="{00000000-0000-0000-0000-000000000000}"/>
          </ac:spMkLst>
        </pc:spChg>
      </pc:sldChg>
      <pc:sldChg chg="modSp mod modClrScheme chgLayout">
        <pc:chgData name="Alex Belote" userId="S::abelote2@kumc.edu::c5af3ab8-1e6d-4758-b337-da006f2e37d2" providerId="AD" clId="Web-{B8010959-8F2F-70CC-A2C1-C68CD0917BC4}" dt="2026-03-30T22:33:29.431" v="39"/>
        <pc:sldMkLst>
          <pc:docMk/>
          <pc:sldMk cId="3935425716" sldId="633"/>
        </pc:sldMkLst>
        <pc:spChg chg="mod ord">
          <ac:chgData name="Alex Belote" userId="S::abelote2@kumc.edu::c5af3ab8-1e6d-4758-b337-da006f2e37d2" providerId="AD" clId="Web-{B8010959-8F2F-70CC-A2C1-C68CD0917BC4}" dt="2026-03-30T22:33:29.431" v="39"/>
          <ac:spMkLst>
            <pc:docMk/>
            <pc:sldMk cId="3935425716" sldId="633"/>
            <ac:spMk id="2" creationId="{00000000-0000-0000-0000-000000000000}"/>
          </ac:spMkLst>
        </pc:spChg>
        <pc:spChg chg="mod ord">
          <ac:chgData name="Alex Belote" userId="S::abelote2@kumc.edu::c5af3ab8-1e6d-4758-b337-da006f2e37d2" providerId="AD" clId="Web-{B8010959-8F2F-70CC-A2C1-C68CD0917BC4}" dt="2026-03-30T22:33:29.431" v="39"/>
          <ac:spMkLst>
            <pc:docMk/>
            <pc:sldMk cId="3935425716" sldId="633"/>
            <ac:spMk id="3" creationId="{00000000-0000-0000-0000-000000000000}"/>
          </ac:spMkLst>
        </pc:spChg>
      </pc:sldChg>
      <pc:sldChg chg="modSp mod modClrScheme chgLayout">
        <pc:chgData name="Alex Belote" userId="S::abelote2@kumc.edu::c5af3ab8-1e6d-4758-b337-da006f2e37d2" providerId="AD" clId="Web-{B8010959-8F2F-70CC-A2C1-C68CD0917BC4}" dt="2026-03-30T22:33:29.431" v="39"/>
        <pc:sldMkLst>
          <pc:docMk/>
          <pc:sldMk cId="3627802466" sldId="634"/>
        </pc:sldMkLst>
        <pc:spChg chg="mod ord">
          <ac:chgData name="Alex Belote" userId="S::abelote2@kumc.edu::c5af3ab8-1e6d-4758-b337-da006f2e37d2" providerId="AD" clId="Web-{B8010959-8F2F-70CC-A2C1-C68CD0917BC4}" dt="2026-03-30T22:33:29.431" v="39"/>
          <ac:spMkLst>
            <pc:docMk/>
            <pc:sldMk cId="3627802466" sldId="634"/>
            <ac:spMk id="2" creationId="{00000000-0000-0000-0000-000000000000}"/>
          </ac:spMkLst>
        </pc:spChg>
        <pc:spChg chg="mod ord">
          <ac:chgData name="Alex Belote" userId="S::abelote2@kumc.edu::c5af3ab8-1e6d-4758-b337-da006f2e37d2" providerId="AD" clId="Web-{B8010959-8F2F-70CC-A2C1-C68CD0917BC4}" dt="2026-03-30T22:33:29.431" v="39"/>
          <ac:spMkLst>
            <pc:docMk/>
            <pc:sldMk cId="3627802466" sldId="634"/>
            <ac:spMk id="3" creationId="{00000000-0000-0000-0000-000000000000}"/>
          </ac:spMkLst>
        </pc:spChg>
      </pc:sldChg>
      <pc:sldChg chg="modSp mod modClrScheme chgLayout">
        <pc:chgData name="Alex Belote" userId="S::abelote2@kumc.edu::c5af3ab8-1e6d-4758-b337-da006f2e37d2" providerId="AD" clId="Web-{B8010959-8F2F-70CC-A2C1-C68CD0917BC4}" dt="2026-03-30T22:33:29.431" v="39"/>
        <pc:sldMkLst>
          <pc:docMk/>
          <pc:sldMk cId="2483138779" sldId="635"/>
        </pc:sldMkLst>
        <pc:spChg chg="mod ord">
          <ac:chgData name="Alex Belote" userId="S::abelote2@kumc.edu::c5af3ab8-1e6d-4758-b337-da006f2e37d2" providerId="AD" clId="Web-{B8010959-8F2F-70CC-A2C1-C68CD0917BC4}" dt="2026-03-30T22:33:29.431" v="39"/>
          <ac:spMkLst>
            <pc:docMk/>
            <pc:sldMk cId="2483138779" sldId="635"/>
            <ac:spMk id="2" creationId="{00000000-0000-0000-0000-000000000000}"/>
          </ac:spMkLst>
        </pc:spChg>
        <pc:spChg chg="mod ord">
          <ac:chgData name="Alex Belote" userId="S::abelote2@kumc.edu::c5af3ab8-1e6d-4758-b337-da006f2e37d2" providerId="AD" clId="Web-{B8010959-8F2F-70CC-A2C1-C68CD0917BC4}" dt="2026-03-30T22:33:29.431" v="39"/>
          <ac:spMkLst>
            <pc:docMk/>
            <pc:sldMk cId="2483138779" sldId="635"/>
            <ac:spMk id="3" creationId="{00000000-0000-0000-0000-000000000000}"/>
          </ac:spMkLst>
        </pc:spChg>
      </pc:sldChg>
      <pc:sldChg chg="modSp mod modClrScheme chgLayout">
        <pc:chgData name="Alex Belote" userId="S::abelote2@kumc.edu::c5af3ab8-1e6d-4758-b337-da006f2e37d2" providerId="AD" clId="Web-{B8010959-8F2F-70CC-A2C1-C68CD0917BC4}" dt="2026-03-30T22:33:29.431" v="39"/>
        <pc:sldMkLst>
          <pc:docMk/>
          <pc:sldMk cId="2936979915" sldId="636"/>
        </pc:sldMkLst>
        <pc:spChg chg="mod ord">
          <ac:chgData name="Alex Belote" userId="S::abelote2@kumc.edu::c5af3ab8-1e6d-4758-b337-da006f2e37d2" providerId="AD" clId="Web-{B8010959-8F2F-70CC-A2C1-C68CD0917BC4}" dt="2026-03-30T22:33:29.431" v="39"/>
          <ac:spMkLst>
            <pc:docMk/>
            <pc:sldMk cId="2936979915" sldId="636"/>
            <ac:spMk id="2" creationId="{00000000-0000-0000-0000-000000000000}"/>
          </ac:spMkLst>
        </pc:spChg>
        <pc:spChg chg="mod ord">
          <ac:chgData name="Alex Belote" userId="S::abelote2@kumc.edu::c5af3ab8-1e6d-4758-b337-da006f2e37d2" providerId="AD" clId="Web-{B8010959-8F2F-70CC-A2C1-C68CD0917BC4}" dt="2026-03-30T22:33:29.431" v="39"/>
          <ac:spMkLst>
            <pc:docMk/>
            <pc:sldMk cId="2936979915" sldId="636"/>
            <ac:spMk id="3" creationId="{00000000-0000-0000-0000-000000000000}"/>
          </ac:spMkLst>
        </pc:spChg>
      </pc:sldChg>
      <pc:sldChg chg="modSp mod modClrScheme chgLayout">
        <pc:chgData name="Alex Belote" userId="S::abelote2@kumc.edu::c5af3ab8-1e6d-4758-b337-da006f2e37d2" providerId="AD" clId="Web-{B8010959-8F2F-70CC-A2C1-C68CD0917BC4}" dt="2026-03-30T22:33:29.431" v="39"/>
        <pc:sldMkLst>
          <pc:docMk/>
          <pc:sldMk cId="3860212231" sldId="637"/>
        </pc:sldMkLst>
        <pc:spChg chg="mod ord">
          <ac:chgData name="Alex Belote" userId="S::abelote2@kumc.edu::c5af3ab8-1e6d-4758-b337-da006f2e37d2" providerId="AD" clId="Web-{B8010959-8F2F-70CC-A2C1-C68CD0917BC4}" dt="2026-03-30T22:33:29.431" v="39"/>
          <ac:spMkLst>
            <pc:docMk/>
            <pc:sldMk cId="3860212231" sldId="637"/>
            <ac:spMk id="2" creationId="{00000000-0000-0000-0000-000000000000}"/>
          </ac:spMkLst>
        </pc:spChg>
      </pc:sldChg>
      <pc:sldChg chg="mod modClrScheme chgLayout">
        <pc:chgData name="Alex Belote" userId="S::abelote2@kumc.edu::c5af3ab8-1e6d-4758-b337-da006f2e37d2" providerId="AD" clId="Web-{B8010959-8F2F-70CC-A2C1-C68CD0917BC4}" dt="2026-03-30T22:33:29.431" v="39"/>
        <pc:sldMkLst>
          <pc:docMk/>
          <pc:sldMk cId="3127786243" sldId="638"/>
        </pc:sldMkLst>
      </pc:sldChg>
      <pc:sldChg chg="modSp mod modClrScheme chgLayout">
        <pc:chgData name="Alex Belote" userId="S::abelote2@kumc.edu::c5af3ab8-1e6d-4758-b337-da006f2e37d2" providerId="AD" clId="Web-{B8010959-8F2F-70CC-A2C1-C68CD0917BC4}" dt="2026-03-30T22:33:29.431" v="39"/>
        <pc:sldMkLst>
          <pc:docMk/>
          <pc:sldMk cId="4113226889" sldId="639"/>
        </pc:sldMkLst>
        <pc:spChg chg="mod ord">
          <ac:chgData name="Alex Belote" userId="S::abelote2@kumc.edu::c5af3ab8-1e6d-4758-b337-da006f2e37d2" providerId="AD" clId="Web-{B8010959-8F2F-70CC-A2C1-C68CD0917BC4}" dt="2026-03-30T22:33:29.431" v="39"/>
          <ac:spMkLst>
            <pc:docMk/>
            <pc:sldMk cId="4113226889" sldId="639"/>
            <ac:spMk id="2" creationId="{00000000-0000-0000-0000-000000000000}"/>
          </ac:spMkLst>
        </pc:spChg>
        <pc:spChg chg="mod ord">
          <ac:chgData name="Alex Belote" userId="S::abelote2@kumc.edu::c5af3ab8-1e6d-4758-b337-da006f2e37d2" providerId="AD" clId="Web-{B8010959-8F2F-70CC-A2C1-C68CD0917BC4}" dt="2026-03-30T22:33:29.431" v="39"/>
          <ac:spMkLst>
            <pc:docMk/>
            <pc:sldMk cId="4113226889" sldId="639"/>
            <ac:spMk id="3" creationId="{00000000-0000-0000-0000-000000000000}"/>
          </ac:spMkLst>
        </pc:spChg>
      </pc:sldChg>
      <pc:sldChg chg="modSp mod modClrScheme chgLayout">
        <pc:chgData name="Alex Belote" userId="S::abelote2@kumc.edu::c5af3ab8-1e6d-4758-b337-da006f2e37d2" providerId="AD" clId="Web-{B8010959-8F2F-70CC-A2C1-C68CD0917BC4}" dt="2026-03-30T22:33:29.431" v="39"/>
        <pc:sldMkLst>
          <pc:docMk/>
          <pc:sldMk cId="609656328" sldId="640"/>
        </pc:sldMkLst>
        <pc:spChg chg="mod ord">
          <ac:chgData name="Alex Belote" userId="S::abelote2@kumc.edu::c5af3ab8-1e6d-4758-b337-da006f2e37d2" providerId="AD" clId="Web-{B8010959-8F2F-70CC-A2C1-C68CD0917BC4}" dt="2026-03-30T22:33:29.431" v="39"/>
          <ac:spMkLst>
            <pc:docMk/>
            <pc:sldMk cId="609656328" sldId="640"/>
            <ac:spMk id="2" creationId="{00000000-0000-0000-0000-000000000000}"/>
          </ac:spMkLst>
        </pc:spChg>
        <pc:spChg chg="mod ord">
          <ac:chgData name="Alex Belote" userId="S::abelote2@kumc.edu::c5af3ab8-1e6d-4758-b337-da006f2e37d2" providerId="AD" clId="Web-{B8010959-8F2F-70CC-A2C1-C68CD0917BC4}" dt="2026-03-30T22:33:29.431" v="39"/>
          <ac:spMkLst>
            <pc:docMk/>
            <pc:sldMk cId="609656328" sldId="640"/>
            <ac:spMk id="3" creationId="{00000000-0000-0000-0000-000000000000}"/>
          </ac:spMkLst>
        </pc:spChg>
      </pc:sldChg>
      <pc:sldChg chg="modSp mod modClrScheme chgLayout">
        <pc:chgData name="Alex Belote" userId="S::abelote2@kumc.edu::c5af3ab8-1e6d-4758-b337-da006f2e37d2" providerId="AD" clId="Web-{B8010959-8F2F-70CC-A2C1-C68CD0917BC4}" dt="2026-03-30T22:33:29.431" v="39"/>
        <pc:sldMkLst>
          <pc:docMk/>
          <pc:sldMk cId="3500502435" sldId="641"/>
        </pc:sldMkLst>
        <pc:spChg chg="mod ord">
          <ac:chgData name="Alex Belote" userId="S::abelote2@kumc.edu::c5af3ab8-1e6d-4758-b337-da006f2e37d2" providerId="AD" clId="Web-{B8010959-8F2F-70CC-A2C1-C68CD0917BC4}" dt="2026-03-30T22:33:29.431" v="39"/>
          <ac:spMkLst>
            <pc:docMk/>
            <pc:sldMk cId="3500502435" sldId="641"/>
            <ac:spMk id="114690" creationId="{00000000-0000-0000-0000-000000000000}"/>
          </ac:spMkLst>
        </pc:spChg>
        <pc:spChg chg="mod ord">
          <ac:chgData name="Alex Belote" userId="S::abelote2@kumc.edu::c5af3ab8-1e6d-4758-b337-da006f2e37d2" providerId="AD" clId="Web-{B8010959-8F2F-70CC-A2C1-C68CD0917BC4}" dt="2026-03-30T22:33:29.431" v="39"/>
          <ac:spMkLst>
            <pc:docMk/>
            <pc:sldMk cId="3500502435" sldId="641"/>
            <ac:spMk id="114691" creationId="{00000000-0000-0000-0000-000000000000}"/>
          </ac:spMkLst>
        </pc:spChg>
      </pc:sldChg>
      <pc:sldChg chg="modSp mod modClrScheme chgLayout">
        <pc:chgData name="Alex Belote" userId="S::abelote2@kumc.edu::c5af3ab8-1e6d-4758-b337-da006f2e37d2" providerId="AD" clId="Web-{B8010959-8F2F-70CC-A2C1-C68CD0917BC4}" dt="2026-03-30T22:41:32.308" v="91" actId="14100"/>
        <pc:sldMkLst>
          <pc:docMk/>
          <pc:sldMk cId="3464287118" sldId="642"/>
        </pc:sldMkLst>
        <pc:spChg chg="mod ord">
          <ac:chgData name="Alex Belote" userId="S::abelote2@kumc.edu::c5af3ab8-1e6d-4758-b337-da006f2e37d2" providerId="AD" clId="Web-{B8010959-8F2F-70CC-A2C1-C68CD0917BC4}" dt="2026-03-30T22:33:29.431" v="39"/>
          <ac:spMkLst>
            <pc:docMk/>
            <pc:sldMk cId="3464287118" sldId="642"/>
            <ac:spMk id="545794" creationId="{00000000-0000-0000-0000-000000000000}"/>
          </ac:spMkLst>
        </pc:spChg>
        <pc:spChg chg="mod ord">
          <ac:chgData name="Alex Belote" userId="S::abelote2@kumc.edu::c5af3ab8-1e6d-4758-b337-da006f2e37d2" providerId="AD" clId="Web-{B8010959-8F2F-70CC-A2C1-C68CD0917BC4}" dt="2026-03-30T22:41:32.308" v="91" actId="14100"/>
          <ac:spMkLst>
            <pc:docMk/>
            <pc:sldMk cId="3464287118" sldId="642"/>
            <ac:spMk id="545795" creationId="{00000000-0000-0000-0000-000000000000}"/>
          </ac:spMkLst>
        </pc:spChg>
      </pc:sldChg>
      <pc:sldChg chg="modSp mod modClrScheme chgLayout">
        <pc:chgData name="Alex Belote" userId="S::abelote2@kumc.edu::c5af3ab8-1e6d-4758-b337-da006f2e37d2" providerId="AD" clId="Web-{B8010959-8F2F-70CC-A2C1-C68CD0917BC4}" dt="2026-03-30T22:33:29.431" v="39"/>
        <pc:sldMkLst>
          <pc:docMk/>
          <pc:sldMk cId="3931103180" sldId="643"/>
        </pc:sldMkLst>
        <pc:spChg chg="mod ord">
          <ac:chgData name="Alex Belote" userId="S::abelote2@kumc.edu::c5af3ab8-1e6d-4758-b337-da006f2e37d2" providerId="AD" clId="Web-{B8010959-8F2F-70CC-A2C1-C68CD0917BC4}" dt="2026-03-30T22:33:29.431" v="39"/>
          <ac:spMkLst>
            <pc:docMk/>
            <pc:sldMk cId="3931103180" sldId="643"/>
            <ac:spMk id="115714" creationId="{00000000-0000-0000-0000-000000000000}"/>
          </ac:spMkLst>
        </pc:spChg>
        <pc:spChg chg="mod ord">
          <ac:chgData name="Alex Belote" userId="S::abelote2@kumc.edu::c5af3ab8-1e6d-4758-b337-da006f2e37d2" providerId="AD" clId="Web-{B8010959-8F2F-70CC-A2C1-C68CD0917BC4}" dt="2026-03-30T22:33:29.431" v="39"/>
          <ac:spMkLst>
            <pc:docMk/>
            <pc:sldMk cId="3931103180" sldId="643"/>
            <ac:spMk id="115715" creationId="{00000000-0000-0000-0000-000000000000}"/>
          </ac:spMkLst>
        </pc:spChg>
      </pc:sldChg>
      <pc:sldChg chg="mod modClrScheme chgLayout">
        <pc:chgData name="Alex Belote" userId="S::abelote2@kumc.edu::c5af3ab8-1e6d-4758-b337-da006f2e37d2" providerId="AD" clId="Web-{B8010959-8F2F-70CC-A2C1-C68CD0917BC4}" dt="2026-03-30T22:33:29.431" v="39"/>
        <pc:sldMkLst>
          <pc:docMk/>
          <pc:sldMk cId="4182428944" sldId="644"/>
        </pc:sldMkLst>
      </pc:sldChg>
      <pc:sldChg chg="mod modClrScheme chgLayout">
        <pc:chgData name="Alex Belote" userId="S::abelote2@kumc.edu::c5af3ab8-1e6d-4758-b337-da006f2e37d2" providerId="AD" clId="Web-{B8010959-8F2F-70CC-A2C1-C68CD0917BC4}" dt="2026-03-30T22:33:29.431" v="39"/>
        <pc:sldMkLst>
          <pc:docMk/>
          <pc:sldMk cId="1735612741" sldId="645"/>
        </pc:sldMkLst>
      </pc:sldChg>
      <pc:sldChg chg="modSp mod modClrScheme chgLayout">
        <pc:chgData name="Alex Belote" userId="S::abelote2@kumc.edu::c5af3ab8-1e6d-4758-b337-da006f2e37d2" providerId="AD" clId="Web-{B8010959-8F2F-70CC-A2C1-C68CD0917BC4}" dt="2026-03-30T22:33:29.431" v="39"/>
        <pc:sldMkLst>
          <pc:docMk/>
          <pc:sldMk cId="1558596426" sldId="646"/>
        </pc:sldMkLst>
        <pc:spChg chg="mod ord">
          <ac:chgData name="Alex Belote" userId="S::abelote2@kumc.edu::c5af3ab8-1e6d-4758-b337-da006f2e37d2" providerId="AD" clId="Web-{B8010959-8F2F-70CC-A2C1-C68CD0917BC4}" dt="2026-03-30T22:33:29.431" v="39"/>
          <ac:spMkLst>
            <pc:docMk/>
            <pc:sldMk cId="1558596426" sldId="646"/>
            <ac:spMk id="2" creationId="{00000000-0000-0000-0000-000000000000}"/>
          </ac:spMkLst>
        </pc:spChg>
        <pc:spChg chg="mod ord">
          <ac:chgData name="Alex Belote" userId="S::abelote2@kumc.edu::c5af3ab8-1e6d-4758-b337-da006f2e37d2" providerId="AD" clId="Web-{B8010959-8F2F-70CC-A2C1-C68CD0917BC4}" dt="2026-03-30T22:33:29.431" v="39"/>
          <ac:spMkLst>
            <pc:docMk/>
            <pc:sldMk cId="1558596426" sldId="646"/>
            <ac:spMk id="3" creationId="{00000000-0000-0000-0000-000000000000}"/>
          </ac:spMkLst>
        </pc:spChg>
      </pc:sldChg>
      <pc:sldChg chg="mod modClrScheme chgLayout">
        <pc:chgData name="Alex Belote" userId="S::abelote2@kumc.edu::c5af3ab8-1e6d-4758-b337-da006f2e37d2" providerId="AD" clId="Web-{B8010959-8F2F-70CC-A2C1-C68CD0917BC4}" dt="2026-03-30T22:33:29.431" v="39"/>
        <pc:sldMkLst>
          <pc:docMk/>
          <pc:sldMk cId="2658196932" sldId="647"/>
        </pc:sldMkLst>
      </pc:sldChg>
      <pc:sldChg chg="mod modClrScheme chgLayout">
        <pc:chgData name="Alex Belote" userId="S::abelote2@kumc.edu::c5af3ab8-1e6d-4758-b337-da006f2e37d2" providerId="AD" clId="Web-{B8010959-8F2F-70CC-A2C1-C68CD0917BC4}" dt="2026-03-30T22:33:29.431" v="39"/>
        <pc:sldMkLst>
          <pc:docMk/>
          <pc:sldMk cId="1503775479" sldId="648"/>
        </pc:sldMkLst>
      </pc:sldChg>
      <pc:sldChg chg="modSp mod modClrScheme chgLayout">
        <pc:chgData name="Alex Belote" userId="S::abelote2@kumc.edu::c5af3ab8-1e6d-4758-b337-da006f2e37d2" providerId="AD" clId="Web-{B8010959-8F2F-70CC-A2C1-C68CD0917BC4}" dt="2026-03-30T22:33:29.431" v="39"/>
        <pc:sldMkLst>
          <pc:docMk/>
          <pc:sldMk cId="3121875354" sldId="649"/>
        </pc:sldMkLst>
        <pc:spChg chg="mod ord">
          <ac:chgData name="Alex Belote" userId="S::abelote2@kumc.edu::c5af3ab8-1e6d-4758-b337-da006f2e37d2" providerId="AD" clId="Web-{B8010959-8F2F-70CC-A2C1-C68CD0917BC4}" dt="2026-03-30T22:33:29.431" v="39"/>
          <ac:spMkLst>
            <pc:docMk/>
            <pc:sldMk cId="3121875354" sldId="649"/>
            <ac:spMk id="2" creationId="{00000000-0000-0000-0000-000000000000}"/>
          </ac:spMkLst>
        </pc:spChg>
        <pc:spChg chg="mod ord">
          <ac:chgData name="Alex Belote" userId="S::abelote2@kumc.edu::c5af3ab8-1e6d-4758-b337-da006f2e37d2" providerId="AD" clId="Web-{B8010959-8F2F-70CC-A2C1-C68CD0917BC4}" dt="2026-03-30T22:33:29.431" v="39"/>
          <ac:spMkLst>
            <pc:docMk/>
            <pc:sldMk cId="3121875354" sldId="649"/>
            <ac:spMk id="3" creationId="{00000000-0000-0000-0000-000000000000}"/>
          </ac:spMkLst>
        </pc:spChg>
      </pc:sldChg>
      <pc:sldChg chg="modSp mod modClrScheme chgLayout">
        <pc:chgData name="Alex Belote" userId="S::abelote2@kumc.edu::c5af3ab8-1e6d-4758-b337-da006f2e37d2" providerId="AD" clId="Web-{B8010959-8F2F-70CC-A2C1-C68CD0917BC4}" dt="2026-03-30T22:43:15.624" v="94" actId="1076"/>
        <pc:sldMkLst>
          <pc:docMk/>
          <pc:sldMk cId="3409389347" sldId="651"/>
        </pc:sldMkLst>
        <pc:spChg chg="mod">
          <ac:chgData name="Alex Belote" userId="S::abelote2@kumc.edu::c5af3ab8-1e6d-4758-b337-da006f2e37d2" providerId="AD" clId="Web-{B8010959-8F2F-70CC-A2C1-C68CD0917BC4}" dt="2026-03-30T22:43:15.624" v="94" actId="1076"/>
          <ac:spMkLst>
            <pc:docMk/>
            <pc:sldMk cId="3409389347" sldId="651"/>
            <ac:spMk id="2" creationId="{00000000-0000-0000-0000-000000000000}"/>
          </ac:spMkLst>
        </pc:spChg>
        <pc:spChg chg="mod ord">
          <ac:chgData name="Alex Belote" userId="S::abelote2@kumc.edu::c5af3ab8-1e6d-4758-b337-da006f2e37d2" providerId="AD" clId="Web-{B8010959-8F2F-70CC-A2C1-C68CD0917BC4}" dt="2026-03-30T22:33:29.431" v="39"/>
          <ac:spMkLst>
            <pc:docMk/>
            <pc:sldMk cId="3409389347" sldId="651"/>
            <ac:spMk id="115714" creationId="{00000000-0000-0000-0000-000000000000}"/>
          </ac:spMkLst>
        </pc:spChg>
        <pc:spChg chg="mod ord">
          <ac:chgData name="Alex Belote" userId="S::abelote2@kumc.edu::c5af3ab8-1e6d-4758-b337-da006f2e37d2" providerId="AD" clId="Web-{B8010959-8F2F-70CC-A2C1-C68CD0917BC4}" dt="2026-03-30T22:43:09.811" v="93" actId="14100"/>
          <ac:spMkLst>
            <pc:docMk/>
            <pc:sldMk cId="3409389347" sldId="651"/>
            <ac:spMk id="115715" creationId="{00000000-0000-0000-0000-000000000000}"/>
          </ac:spMkLst>
        </pc:spChg>
      </pc:sldChg>
      <pc:sldChg chg="modSp mod modClrScheme chgLayout">
        <pc:chgData name="Alex Belote" userId="S::abelote2@kumc.edu::c5af3ab8-1e6d-4758-b337-da006f2e37d2" providerId="AD" clId="Web-{B8010959-8F2F-70CC-A2C1-C68CD0917BC4}" dt="2026-03-30T22:33:29.431" v="39"/>
        <pc:sldMkLst>
          <pc:docMk/>
          <pc:sldMk cId="3338125686" sldId="652"/>
        </pc:sldMkLst>
        <pc:spChg chg="mod ord">
          <ac:chgData name="Alex Belote" userId="S::abelote2@kumc.edu::c5af3ab8-1e6d-4758-b337-da006f2e37d2" providerId="AD" clId="Web-{B8010959-8F2F-70CC-A2C1-C68CD0917BC4}" dt="2026-03-30T22:33:29.431" v="39"/>
          <ac:spMkLst>
            <pc:docMk/>
            <pc:sldMk cId="3338125686" sldId="652"/>
            <ac:spMk id="2" creationId="{00000000-0000-0000-0000-000000000000}"/>
          </ac:spMkLst>
        </pc:spChg>
        <pc:spChg chg="mod ord">
          <ac:chgData name="Alex Belote" userId="S::abelote2@kumc.edu::c5af3ab8-1e6d-4758-b337-da006f2e37d2" providerId="AD" clId="Web-{B8010959-8F2F-70CC-A2C1-C68CD0917BC4}" dt="2026-03-30T22:33:29.431" v="39"/>
          <ac:spMkLst>
            <pc:docMk/>
            <pc:sldMk cId="3338125686" sldId="652"/>
            <ac:spMk id="3" creationId="{00000000-0000-0000-0000-000000000000}"/>
          </ac:spMkLst>
        </pc:spChg>
      </pc:sldChg>
      <pc:sldChg chg="modSp mod modClrScheme chgLayout">
        <pc:chgData name="Alex Belote" userId="S::abelote2@kumc.edu::c5af3ab8-1e6d-4758-b337-da006f2e37d2" providerId="AD" clId="Web-{B8010959-8F2F-70CC-A2C1-C68CD0917BC4}" dt="2026-03-30T22:33:29.431" v="39"/>
        <pc:sldMkLst>
          <pc:docMk/>
          <pc:sldMk cId="2866999032" sldId="653"/>
        </pc:sldMkLst>
        <pc:spChg chg="mod ord">
          <ac:chgData name="Alex Belote" userId="S::abelote2@kumc.edu::c5af3ab8-1e6d-4758-b337-da006f2e37d2" providerId="AD" clId="Web-{B8010959-8F2F-70CC-A2C1-C68CD0917BC4}" dt="2026-03-30T22:33:29.431" v="39"/>
          <ac:spMkLst>
            <pc:docMk/>
            <pc:sldMk cId="2866999032" sldId="653"/>
            <ac:spMk id="114690" creationId="{00000000-0000-0000-0000-000000000000}"/>
          </ac:spMkLst>
        </pc:spChg>
        <pc:spChg chg="mod ord">
          <ac:chgData name="Alex Belote" userId="S::abelote2@kumc.edu::c5af3ab8-1e6d-4758-b337-da006f2e37d2" providerId="AD" clId="Web-{B8010959-8F2F-70CC-A2C1-C68CD0917BC4}" dt="2026-03-30T22:33:29.431" v="39"/>
          <ac:spMkLst>
            <pc:docMk/>
            <pc:sldMk cId="2866999032" sldId="653"/>
            <ac:spMk id="114691" creationId="{00000000-0000-0000-0000-000000000000}"/>
          </ac:spMkLst>
        </pc:spChg>
      </pc:sldChg>
      <pc:sldChg chg="modSp mod modClrScheme chgLayout">
        <pc:chgData name="Alex Belote" userId="S::abelote2@kumc.edu::c5af3ab8-1e6d-4758-b337-da006f2e37d2" providerId="AD" clId="Web-{B8010959-8F2F-70CC-A2C1-C68CD0917BC4}" dt="2026-03-30T22:33:29.431" v="39"/>
        <pc:sldMkLst>
          <pc:docMk/>
          <pc:sldMk cId="3461707891" sldId="654"/>
        </pc:sldMkLst>
        <pc:spChg chg="mod ord">
          <ac:chgData name="Alex Belote" userId="S::abelote2@kumc.edu::c5af3ab8-1e6d-4758-b337-da006f2e37d2" providerId="AD" clId="Web-{B8010959-8F2F-70CC-A2C1-C68CD0917BC4}" dt="2026-03-30T22:33:29.431" v="39"/>
          <ac:spMkLst>
            <pc:docMk/>
            <pc:sldMk cId="3461707891" sldId="654"/>
            <ac:spMk id="2" creationId="{00000000-0000-0000-0000-000000000000}"/>
          </ac:spMkLst>
        </pc:spChg>
        <pc:spChg chg="mod ord">
          <ac:chgData name="Alex Belote" userId="S::abelote2@kumc.edu::c5af3ab8-1e6d-4758-b337-da006f2e37d2" providerId="AD" clId="Web-{B8010959-8F2F-70CC-A2C1-C68CD0917BC4}" dt="2026-03-30T22:33:29.431" v="39"/>
          <ac:spMkLst>
            <pc:docMk/>
            <pc:sldMk cId="3461707891" sldId="654"/>
            <ac:spMk id="3" creationId="{00000000-0000-0000-0000-000000000000}"/>
          </ac:spMkLst>
        </pc:spChg>
      </pc:sldChg>
      <pc:sldChg chg="modSp mod modClrScheme chgLayout">
        <pc:chgData name="Alex Belote" userId="S::abelote2@kumc.edu::c5af3ab8-1e6d-4758-b337-da006f2e37d2" providerId="AD" clId="Web-{B8010959-8F2F-70CC-A2C1-C68CD0917BC4}" dt="2026-03-30T22:33:29.431" v="39"/>
        <pc:sldMkLst>
          <pc:docMk/>
          <pc:sldMk cId="1529661441" sldId="655"/>
        </pc:sldMkLst>
        <pc:spChg chg="mod ord">
          <ac:chgData name="Alex Belote" userId="S::abelote2@kumc.edu::c5af3ab8-1e6d-4758-b337-da006f2e37d2" providerId="AD" clId="Web-{B8010959-8F2F-70CC-A2C1-C68CD0917BC4}" dt="2026-03-30T22:33:29.431" v="39"/>
          <ac:spMkLst>
            <pc:docMk/>
            <pc:sldMk cId="1529661441" sldId="655"/>
            <ac:spMk id="2" creationId="{00000000-0000-0000-0000-000000000000}"/>
          </ac:spMkLst>
        </pc:spChg>
        <pc:spChg chg="mod ord">
          <ac:chgData name="Alex Belote" userId="S::abelote2@kumc.edu::c5af3ab8-1e6d-4758-b337-da006f2e37d2" providerId="AD" clId="Web-{B8010959-8F2F-70CC-A2C1-C68CD0917BC4}" dt="2026-03-30T22:33:29.431" v="39"/>
          <ac:spMkLst>
            <pc:docMk/>
            <pc:sldMk cId="1529661441" sldId="655"/>
            <ac:spMk id="3" creationId="{00000000-0000-0000-0000-000000000000}"/>
          </ac:spMkLst>
        </pc:spChg>
      </pc:sldChg>
      <pc:sldChg chg="modSp mod modClrScheme chgLayout">
        <pc:chgData name="Alex Belote" userId="S::abelote2@kumc.edu::c5af3ab8-1e6d-4758-b337-da006f2e37d2" providerId="AD" clId="Web-{B8010959-8F2F-70CC-A2C1-C68CD0917BC4}" dt="2026-03-30T22:33:29.431" v="39"/>
        <pc:sldMkLst>
          <pc:docMk/>
          <pc:sldMk cId="1674549155" sldId="656"/>
        </pc:sldMkLst>
        <pc:spChg chg="mod ord">
          <ac:chgData name="Alex Belote" userId="S::abelote2@kumc.edu::c5af3ab8-1e6d-4758-b337-da006f2e37d2" providerId="AD" clId="Web-{B8010959-8F2F-70CC-A2C1-C68CD0917BC4}" dt="2026-03-30T22:33:29.431" v="39"/>
          <ac:spMkLst>
            <pc:docMk/>
            <pc:sldMk cId="1674549155" sldId="656"/>
            <ac:spMk id="2" creationId="{947CAAA0-6EC7-4772-9C9E-F8299EB476B3}"/>
          </ac:spMkLst>
        </pc:spChg>
      </pc:sldChg>
      <pc:sldChg chg="mod modClrScheme chgLayout">
        <pc:chgData name="Alex Belote" userId="S::abelote2@kumc.edu::c5af3ab8-1e6d-4758-b337-da006f2e37d2" providerId="AD" clId="Web-{B8010959-8F2F-70CC-A2C1-C68CD0917BC4}" dt="2026-03-30T22:33:29.431" v="39"/>
        <pc:sldMkLst>
          <pc:docMk/>
          <pc:sldMk cId="2534978739" sldId="657"/>
        </pc:sldMkLst>
      </pc:sldChg>
      <pc:sldChg chg="modSp mod modClrScheme chgLayout">
        <pc:chgData name="Alex Belote" userId="S::abelote2@kumc.edu::c5af3ab8-1e6d-4758-b337-da006f2e37d2" providerId="AD" clId="Web-{B8010959-8F2F-70CC-A2C1-C68CD0917BC4}" dt="2026-03-30T22:43:54.844" v="97" actId="14100"/>
        <pc:sldMkLst>
          <pc:docMk/>
          <pc:sldMk cId="505797283" sldId="659"/>
        </pc:sldMkLst>
        <pc:spChg chg="mod ord">
          <ac:chgData name="Alex Belote" userId="S::abelote2@kumc.edu::c5af3ab8-1e6d-4758-b337-da006f2e37d2" providerId="AD" clId="Web-{B8010959-8F2F-70CC-A2C1-C68CD0917BC4}" dt="2026-03-30T22:33:29.431" v="39"/>
          <ac:spMkLst>
            <pc:docMk/>
            <pc:sldMk cId="505797283" sldId="659"/>
            <ac:spMk id="2" creationId="{00000000-0000-0000-0000-000000000000}"/>
          </ac:spMkLst>
        </pc:spChg>
        <pc:spChg chg="mod ord">
          <ac:chgData name="Alex Belote" userId="S::abelote2@kumc.edu::c5af3ab8-1e6d-4758-b337-da006f2e37d2" providerId="AD" clId="Web-{B8010959-8F2F-70CC-A2C1-C68CD0917BC4}" dt="2026-03-30T22:43:51.516" v="96" actId="14100"/>
          <ac:spMkLst>
            <pc:docMk/>
            <pc:sldMk cId="505797283" sldId="659"/>
            <ac:spMk id="3" creationId="{00000000-0000-0000-0000-000000000000}"/>
          </ac:spMkLst>
        </pc:spChg>
        <pc:spChg chg="mod ord">
          <ac:chgData name="Alex Belote" userId="S::abelote2@kumc.edu::c5af3ab8-1e6d-4758-b337-da006f2e37d2" providerId="AD" clId="Web-{B8010959-8F2F-70CC-A2C1-C68CD0917BC4}" dt="2026-03-30T22:43:54.844" v="97" actId="14100"/>
          <ac:spMkLst>
            <pc:docMk/>
            <pc:sldMk cId="505797283" sldId="659"/>
            <ac:spMk id="4" creationId="{6E7AFF58-5B01-45C5-8F5A-400061323503}"/>
          </ac:spMkLst>
        </pc:spChg>
      </pc:sldChg>
      <pc:sldMasterChg chg="del delSldLayout">
        <pc:chgData name="Alex Belote" userId="S::abelote2@kumc.edu::c5af3ab8-1e6d-4758-b337-da006f2e37d2" providerId="AD" clId="Web-{B8010959-8F2F-70CC-A2C1-C68CD0917BC4}" dt="2026-03-30T22:25:27.331" v="0"/>
        <pc:sldMasterMkLst>
          <pc:docMk/>
          <pc:sldMasterMk cId="0" sldId="2147483769"/>
        </pc:sldMasterMkLst>
        <pc:sldLayoutChg chg="del">
          <pc:chgData name="Alex Belote" userId="S::abelote2@kumc.edu::c5af3ab8-1e6d-4758-b337-da006f2e37d2" providerId="AD" clId="Web-{B8010959-8F2F-70CC-A2C1-C68CD0917BC4}" dt="2026-03-30T22:25:27.331" v="0"/>
          <pc:sldLayoutMkLst>
            <pc:docMk/>
            <pc:sldMasterMk cId="0" sldId="2147483769"/>
            <pc:sldLayoutMk cId="0" sldId="2147483770"/>
          </pc:sldLayoutMkLst>
        </pc:sldLayoutChg>
        <pc:sldLayoutChg chg="del">
          <pc:chgData name="Alex Belote" userId="S::abelote2@kumc.edu::c5af3ab8-1e6d-4758-b337-da006f2e37d2" providerId="AD" clId="Web-{B8010959-8F2F-70CC-A2C1-C68CD0917BC4}" dt="2026-03-30T22:25:27.331" v="0"/>
          <pc:sldLayoutMkLst>
            <pc:docMk/>
            <pc:sldMasterMk cId="0" sldId="2147483769"/>
            <pc:sldLayoutMk cId="0" sldId="2147483771"/>
          </pc:sldLayoutMkLst>
        </pc:sldLayoutChg>
        <pc:sldLayoutChg chg="del">
          <pc:chgData name="Alex Belote" userId="S::abelote2@kumc.edu::c5af3ab8-1e6d-4758-b337-da006f2e37d2" providerId="AD" clId="Web-{B8010959-8F2F-70CC-A2C1-C68CD0917BC4}" dt="2026-03-30T22:25:27.331" v="0"/>
          <pc:sldLayoutMkLst>
            <pc:docMk/>
            <pc:sldMasterMk cId="0" sldId="2147483769"/>
            <pc:sldLayoutMk cId="0" sldId="2147483772"/>
          </pc:sldLayoutMkLst>
        </pc:sldLayoutChg>
        <pc:sldLayoutChg chg="del">
          <pc:chgData name="Alex Belote" userId="S::abelote2@kumc.edu::c5af3ab8-1e6d-4758-b337-da006f2e37d2" providerId="AD" clId="Web-{B8010959-8F2F-70CC-A2C1-C68CD0917BC4}" dt="2026-03-30T22:25:27.331" v="0"/>
          <pc:sldLayoutMkLst>
            <pc:docMk/>
            <pc:sldMasterMk cId="0" sldId="2147483769"/>
            <pc:sldLayoutMk cId="0" sldId="2147483773"/>
          </pc:sldLayoutMkLst>
        </pc:sldLayoutChg>
        <pc:sldLayoutChg chg="del">
          <pc:chgData name="Alex Belote" userId="S::abelote2@kumc.edu::c5af3ab8-1e6d-4758-b337-da006f2e37d2" providerId="AD" clId="Web-{B8010959-8F2F-70CC-A2C1-C68CD0917BC4}" dt="2026-03-30T22:25:27.331" v="0"/>
          <pc:sldLayoutMkLst>
            <pc:docMk/>
            <pc:sldMasterMk cId="0" sldId="2147483769"/>
            <pc:sldLayoutMk cId="0" sldId="2147483774"/>
          </pc:sldLayoutMkLst>
        </pc:sldLayoutChg>
        <pc:sldLayoutChg chg="del">
          <pc:chgData name="Alex Belote" userId="S::abelote2@kumc.edu::c5af3ab8-1e6d-4758-b337-da006f2e37d2" providerId="AD" clId="Web-{B8010959-8F2F-70CC-A2C1-C68CD0917BC4}" dt="2026-03-30T22:25:27.331" v="0"/>
          <pc:sldLayoutMkLst>
            <pc:docMk/>
            <pc:sldMasterMk cId="0" sldId="2147483769"/>
            <pc:sldLayoutMk cId="0" sldId="2147483775"/>
          </pc:sldLayoutMkLst>
        </pc:sldLayoutChg>
        <pc:sldLayoutChg chg="del">
          <pc:chgData name="Alex Belote" userId="S::abelote2@kumc.edu::c5af3ab8-1e6d-4758-b337-da006f2e37d2" providerId="AD" clId="Web-{B8010959-8F2F-70CC-A2C1-C68CD0917BC4}" dt="2026-03-30T22:25:27.331" v="0"/>
          <pc:sldLayoutMkLst>
            <pc:docMk/>
            <pc:sldMasterMk cId="0" sldId="2147483769"/>
            <pc:sldLayoutMk cId="0" sldId="2147483776"/>
          </pc:sldLayoutMkLst>
        </pc:sldLayoutChg>
        <pc:sldLayoutChg chg="del">
          <pc:chgData name="Alex Belote" userId="S::abelote2@kumc.edu::c5af3ab8-1e6d-4758-b337-da006f2e37d2" providerId="AD" clId="Web-{B8010959-8F2F-70CC-A2C1-C68CD0917BC4}" dt="2026-03-30T22:25:27.331" v="0"/>
          <pc:sldLayoutMkLst>
            <pc:docMk/>
            <pc:sldMasterMk cId="0" sldId="2147483769"/>
            <pc:sldLayoutMk cId="0" sldId="2147483777"/>
          </pc:sldLayoutMkLst>
        </pc:sldLayoutChg>
        <pc:sldLayoutChg chg="del">
          <pc:chgData name="Alex Belote" userId="S::abelote2@kumc.edu::c5af3ab8-1e6d-4758-b337-da006f2e37d2" providerId="AD" clId="Web-{B8010959-8F2F-70CC-A2C1-C68CD0917BC4}" dt="2026-03-30T22:25:27.331" v="0"/>
          <pc:sldLayoutMkLst>
            <pc:docMk/>
            <pc:sldMasterMk cId="0" sldId="2147483769"/>
            <pc:sldLayoutMk cId="0" sldId="2147483778"/>
          </pc:sldLayoutMkLst>
        </pc:sldLayoutChg>
        <pc:sldLayoutChg chg="del">
          <pc:chgData name="Alex Belote" userId="S::abelote2@kumc.edu::c5af3ab8-1e6d-4758-b337-da006f2e37d2" providerId="AD" clId="Web-{B8010959-8F2F-70CC-A2C1-C68CD0917BC4}" dt="2026-03-30T22:25:27.331" v="0"/>
          <pc:sldLayoutMkLst>
            <pc:docMk/>
            <pc:sldMasterMk cId="0" sldId="2147483769"/>
            <pc:sldLayoutMk cId="0" sldId="2147483779"/>
          </pc:sldLayoutMkLst>
        </pc:sldLayoutChg>
        <pc:sldLayoutChg chg="del">
          <pc:chgData name="Alex Belote" userId="S::abelote2@kumc.edu::c5af3ab8-1e6d-4758-b337-da006f2e37d2" providerId="AD" clId="Web-{B8010959-8F2F-70CC-A2C1-C68CD0917BC4}" dt="2026-03-30T22:25:27.331" v="0"/>
          <pc:sldLayoutMkLst>
            <pc:docMk/>
            <pc:sldMasterMk cId="0" sldId="2147483769"/>
            <pc:sldLayoutMk cId="0" sldId="2147483780"/>
          </pc:sldLayoutMkLst>
        </pc:sldLayoutChg>
      </pc:sldMasterChg>
      <pc:sldMasterChg chg="add del addSldLayout delSldLayout modSldLayout">
        <pc:chgData name="Alex Belote" userId="S::abelote2@kumc.edu::c5af3ab8-1e6d-4758-b337-da006f2e37d2" providerId="AD" clId="Web-{B8010959-8F2F-70CC-A2C1-C68CD0917BC4}" dt="2026-03-30T22:25:30.316" v="1"/>
        <pc:sldMasterMkLst>
          <pc:docMk/>
          <pc:sldMasterMk cId="1208410255" sldId="2147483781"/>
        </pc:sldMasterMkLst>
        <pc:sldLayoutChg chg="add del mod replId">
          <pc:chgData name="Alex Belote" userId="S::abelote2@kumc.edu::c5af3ab8-1e6d-4758-b337-da006f2e37d2" providerId="AD" clId="Web-{B8010959-8F2F-70CC-A2C1-C68CD0917BC4}" dt="2026-03-30T22:25:30.316" v="1"/>
          <pc:sldLayoutMkLst>
            <pc:docMk/>
            <pc:sldMasterMk cId="1208410255" sldId="2147483781"/>
            <pc:sldLayoutMk cId="1676819066" sldId="2147483782"/>
          </pc:sldLayoutMkLst>
        </pc:sldLayoutChg>
        <pc:sldLayoutChg chg="add del mod replId">
          <pc:chgData name="Alex Belote" userId="S::abelote2@kumc.edu::c5af3ab8-1e6d-4758-b337-da006f2e37d2" providerId="AD" clId="Web-{B8010959-8F2F-70CC-A2C1-C68CD0917BC4}" dt="2026-03-30T22:25:30.316" v="1"/>
          <pc:sldLayoutMkLst>
            <pc:docMk/>
            <pc:sldMasterMk cId="1208410255" sldId="2147483781"/>
            <pc:sldLayoutMk cId="2686251649" sldId="2147483783"/>
          </pc:sldLayoutMkLst>
        </pc:sldLayoutChg>
        <pc:sldLayoutChg chg="add del mod replId">
          <pc:chgData name="Alex Belote" userId="S::abelote2@kumc.edu::c5af3ab8-1e6d-4758-b337-da006f2e37d2" providerId="AD" clId="Web-{B8010959-8F2F-70CC-A2C1-C68CD0917BC4}" dt="2026-03-30T22:25:30.316" v="1"/>
          <pc:sldLayoutMkLst>
            <pc:docMk/>
            <pc:sldMasterMk cId="1208410255" sldId="2147483781"/>
            <pc:sldLayoutMk cId="3044572565" sldId="2147483784"/>
          </pc:sldLayoutMkLst>
        </pc:sldLayoutChg>
        <pc:sldLayoutChg chg="add del mod replId">
          <pc:chgData name="Alex Belote" userId="S::abelote2@kumc.edu::c5af3ab8-1e6d-4758-b337-da006f2e37d2" providerId="AD" clId="Web-{B8010959-8F2F-70CC-A2C1-C68CD0917BC4}" dt="2026-03-30T22:25:30.316" v="1"/>
          <pc:sldLayoutMkLst>
            <pc:docMk/>
            <pc:sldMasterMk cId="1208410255" sldId="2147483781"/>
            <pc:sldLayoutMk cId="1093116202" sldId="2147483785"/>
          </pc:sldLayoutMkLst>
        </pc:sldLayoutChg>
        <pc:sldLayoutChg chg="add del mod replId">
          <pc:chgData name="Alex Belote" userId="S::abelote2@kumc.edu::c5af3ab8-1e6d-4758-b337-da006f2e37d2" providerId="AD" clId="Web-{B8010959-8F2F-70CC-A2C1-C68CD0917BC4}" dt="2026-03-30T22:25:30.316" v="1"/>
          <pc:sldLayoutMkLst>
            <pc:docMk/>
            <pc:sldMasterMk cId="1208410255" sldId="2147483781"/>
            <pc:sldLayoutMk cId="3309150037" sldId="2147483786"/>
          </pc:sldLayoutMkLst>
        </pc:sldLayoutChg>
        <pc:sldLayoutChg chg="add del mod replId">
          <pc:chgData name="Alex Belote" userId="S::abelote2@kumc.edu::c5af3ab8-1e6d-4758-b337-da006f2e37d2" providerId="AD" clId="Web-{B8010959-8F2F-70CC-A2C1-C68CD0917BC4}" dt="2026-03-30T22:25:30.316" v="1"/>
          <pc:sldLayoutMkLst>
            <pc:docMk/>
            <pc:sldMasterMk cId="1208410255" sldId="2147483781"/>
            <pc:sldLayoutMk cId="4197518816" sldId="2147483787"/>
          </pc:sldLayoutMkLst>
        </pc:sldLayoutChg>
        <pc:sldLayoutChg chg="add del mod replId">
          <pc:chgData name="Alex Belote" userId="S::abelote2@kumc.edu::c5af3ab8-1e6d-4758-b337-da006f2e37d2" providerId="AD" clId="Web-{B8010959-8F2F-70CC-A2C1-C68CD0917BC4}" dt="2026-03-30T22:25:30.316" v="1"/>
          <pc:sldLayoutMkLst>
            <pc:docMk/>
            <pc:sldMasterMk cId="1208410255" sldId="2147483781"/>
            <pc:sldLayoutMk cId="1161937965" sldId="2147483788"/>
          </pc:sldLayoutMkLst>
        </pc:sldLayoutChg>
        <pc:sldLayoutChg chg="add del mod replId">
          <pc:chgData name="Alex Belote" userId="S::abelote2@kumc.edu::c5af3ab8-1e6d-4758-b337-da006f2e37d2" providerId="AD" clId="Web-{B8010959-8F2F-70CC-A2C1-C68CD0917BC4}" dt="2026-03-30T22:25:30.316" v="1"/>
          <pc:sldLayoutMkLst>
            <pc:docMk/>
            <pc:sldMasterMk cId="1208410255" sldId="2147483781"/>
            <pc:sldLayoutMk cId="2569485087" sldId="2147483789"/>
          </pc:sldLayoutMkLst>
        </pc:sldLayoutChg>
        <pc:sldLayoutChg chg="add del mod replId">
          <pc:chgData name="Alex Belote" userId="S::abelote2@kumc.edu::c5af3ab8-1e6d-4758-b337-da006f2e37d2" providerId="AD" clId="Web-{B8010959-8F2F-70CC-A2C1-C68CD0917BC4}" dt="2026-03-30T22:25:30.316" v="1"/>
          <pc:sldLayoutMkLst>
            <pc:docMk/>
            <pc:sldMasterMk cId="1208410255" sldId="2147483781"/>
            <pc:sldLayoutMk cId="578900120" sldId="2147483790"/>
          </pc:sldLayoutMkLst>
        </pc:sldLayoutChg>
        <pc:sldLayoutChg chg="add del mod replId">
          <pc:chgData name="Alex Belote" userId="S::abelote2@kumc.edu::c5af3ab8-1e6d-4758-b337-da006f2e37d2" providerId="AD" clId="Web-{B8010959-8F2F-70CC-A2C1-C68CD0917BC4}" dt="2026-03-30T22:25:30.316" v="1"/>
          <pc:sldLayoutMkLst>
            <pc:docMk/>
            <pc:sldMasterMk cId="1208410255" sldId="2147483781"/>
            <pc:sldLayoutMk cId="1587505557" sldId="2147483791"/>
          </pc:sldLayoutMkLst>
        </pc:sldLayoutChg>
        <pc:sldLayoutChg chg="add del mod replId">
          <pc:chgData name="Alex Belote" userId="S::abelote2@kumc.edu::c5af3ab8-1e6d-4758-b337-da006f2e37d2" providerId="AD" clId="Web-{B8010959-8F2F-70CC-A2C1-C68CD0917BC4}" dt="2026-03-30T22:25:30.316" v="1"/>
          <pc:sldLayoutMkLst>
            <pc:docMk/>
            <pc:sldMasterMk cId="1208410255" sldId="2147483781"/>
            <pc:sldLayoutMk cId="202827737" sldId="2147483792"/>
          </pc:sldLayoutMkLst>
        </pc:sldLayoutChg>
        <pc:sldLayoutChg chg="add del mod replId">
          <pc:chgData name="Alex Belote" userId="S::abelote2@kumc.edu::c5af3ab8-1e6d-4758-b337-da006f2e37d2" providerId="AD" clId="Web-{B8010959-8F2F-70CC-A2C1-C68CD0917BC4}" dt="2026-03-30T22:25:30.316" v="1"/>
          <pc:sldLayoutMkLst>
            <pc:docMk/>
            <pc:sldMasterMk cId="1208410255" sldId="2147483781"/>
            <pc:sldLayoutMk cId="1589152150" sldId="2147483793"/>
          </pc:sldLayoutMkLst>
        </pc:sldLayoutChg>
      </pc:sldMasterChg>
      <pc:sldMasterChg chg="add del addSldLayout delSldLayout modSldLayout">
        <pc:chgData name="Alex Belote" userId="S::abelote2@kumc.edu::c5af3ab8-1e6d-4758-b337-da006f2e37d2" providerId="AD" clId="Web-{B8010959-8F2F-70CC-A2C1-C68CD0917BC4}" dt="2026-03-30T22:25:33.363" v="2"/>
        <pc:sldMasterMkLst>
          <pc:docMk/>
          <pc:sldMasterMk cId="2412235144" sldId="2147483794"/>
        </pc:sldMasterMkLst>
        <pc:sldLayoutChg chg="add del mod replId">
          <pc:chgData name="Alex Belote" userId="S::abelote2@kumc.edu::c5af3ab8-1e6d-4758-b337-da006f2e37d2" providerId="AD" clId="Web-{B8010959-8F2F-70CC-A2C1-C68CD0917BC4}" dt="2026-03-30T22:25:33.363" v="2"/>
          <pc:sldLayoutMkLst>
            <pc:docMk/>
            <pc:sldMasterMk cId="2412235144" sldId="2147483794"/>
            <pc:sldLayoutMk cId="3194412939" sldId="2147483795"/>
          </pc:sldLayoutMkLst>
        </pc:sldLayoutChg>
        <pc:sldLayoutChg chg="add del mod replId">
          <pc:chgData name="Alex Belote" userId="S::abelote2@kumc.edu::c5af3ab8-1e6d-4758-b337-da006f2e37d2" providerId="AD" clId="Web-{B8010959-8F2F-70CC-A2C1-C68CD0917BC4}" dt="2026-03-30T22:25:33.363" v="2"/>
          <pc:sldLayoutMkLst>
            <pc:docMk/>
            <pc:sldMasterMk cId="2412235144" sldId="2147483794"/>
            <pc:sldLayoutMk cId="1022723491" sldId="2147483796"/>
          </pc:sldLayoutMkLst>
        </pc:sldLayoutChg>
        <pc:sldLayoutChg chg="add del mod replId">
          <pc:chgData name="Alex Belote" userId="S::abelote2@kumc.edu::c5af3ab8-1e6d-4758-b337-da006f2e37d2" providerId="AD" clId="Web-{B8010959-8F2F-70CC-A2C1-C68CD0917BC4}" dt="2026-03-30T22:25:33.363" v="2"/>
          <pc:sldLayoutMkLst>
            <pc:docMk/>
            <pc:sldMasterMk cId="2412235144" sldId="2147483794"/>
            <pc:sldLayoutMk cId="1796367385" sldId="2147483797"/>
          </pc:sldLayoutMkLst>
        </pc:sldLayoutChg>
        <pc:sldLayoutChg chg="add del mod replId">
          <pc:chgData name="Alex Belote" userId="S::abelote2@kumc.edu::c5af3ab8-1e6d-4758-b337-da006f2e37d2" providerId="AD" clId="Web-{B8010959-8F2F-70CC-A2C1-C68CD0917BC4}" dt="2026-03-30T22:25:33.363" v="2"/>
          <pc:sldLayoutMkLst>
            <pc:docMk/>
            <pc:sldMasterMk cId="2412235144" sldId="2147483794"/>
            <pc:sldLayoutMk cId="340143992" sldId="2147483798"/>
          </pc:sldLayoutMkLst>
        </pc:sldLayoutChg>
        <pc:sldLayoutChg chg="add del mod replId">
          <pc:chgData name="Alex Belote" userId="S::abelote2@kumc.edu::c5af3ab8-1e6d-4758-b337-da006f2e37d2" providerId="AD" clId="Web-{B8010959-8F2F-70CC-A2C1-C68CD0917BC4}" dt="2026-03-30T22:25:33.363" v="2"/>
          <pc:sldLayoutMkLst>
            <pc:docMk/>
            <pc:sldMasterMk cId="2412235144" sldId="2147483794"/>
            <pc:sldLayoutMk cId="4097982107" sldId="2147483799"/>
          </pc:sldLayoutMkLst>
        </pc:sldLayoutChg>
        <pc:sldLayoutChg chg="add del mod replId">
          <pc:chgData name="Alex Belote" userId="S::abelote2@kumc.edu::c5af3ab8-1e6d-4758-b337-da006f2e37d2" providerId="AD" clId="Web-{B8010959-8F2F-70CC-A2C1-C68CD0917BC4}" dt="2026-03-30T22:25:33.363" v="2"/>
          <pc:sldLayoutMkLst>
            <pc:docMk/>
            <pc:sldMasterMk cId="2412235144" sldId="2147483794"/>
            <pc:sldLayoutMk cId="334750924" sldId="2147483800"/>
          </pc:sldLayoutMkLst>
        </pc:sldLayoutChg>
        <pc:sldLayoutChg chg="add del mod replId">
          <pc:chgData name="Alex Belote" userId="S::abelote2@kumc.edu::c5af3ab8-1e6d-4758-b337-da006f2e37d2" providerId="AD" clId="Web-{B8010959-8F2F-70CC-A2C1-C68CD0917BC4}" dt="2026-03-30T22:25:33.363" v="2"/>
          <pc:sldLayoutMkLst>
            <pc:docMk/>
            <pc:sldMasterMk cId="2412235144" sldId="2147483794"/>
            <pc:sldLayoutMk cId="2653639740" sldId="2147483801"/>
          </pc:sldLayoutMkLst>
        </pc:sldLayoutChg>
        <pc:sldLayoutChg chg="add del mod replId">
          <pc:chgData name="Alex Belote" userId="S::abelote2@kumc.edu::c5af3ab8-1e6d-4758-b337-da006f2e37d2" providerId="AD" clId="Web-{B8010959-8F2F-70CC-A2C1-C68CD0917BC4}" dt="2026-03-30T22:25:33.363" v="2"/>
          <pc:sldLayoutMkLst>
            <pc:docMk/>
            <pc:sldMasterMk cId="2412235144" sldId="2147483794"/>
            <pc:sldLayoutMk cId="2715382163" sldId="2147483802"/>
          </pc:sldLayoutMkLst>
        </pc:sldLayoutChg>
        <pc:sldLayoutChg chg="add del mod replId">
          <pc:chgData name="Alex Belote" userId="S::abelote2@kumc.edu::c5af3ab8-1e6d-4758-b337-da006f2e37d2" providerId="AD" clId="Web-{B8010959-8F2F-70CC-A2C1-C68CD0917BC4}" dt="2026-03-30T22:25:33.363" v="2"/>
          <pc:sldLayoutMkLst>
            <pc:docMk/>
            <pc:sldMasterMk cId="2412235144" sldId="2147483794"/>
            <pc:sldLayoutMk cId="2641698300" sldId="2147483803"/>
          </pc:sldLayoutMkLst>
        </pc:sldLayoutChg>
        <pc:sldLayoutChg chg="add del mod replId">
          <pc:chgData name="Alex Belote" userId="S::abelote2@kumc.edu::c5af3ab8-1e6d-4758-b337-da006f2e37d2" providerId="AD" clId="Web-{B8010959-8F2F-70CC-A2C1-C68CD0917BC4}" dt="2026-03-30T22:25:33.363" v="2"/>
          <pc:sldLayoutMkLst>
            <pc:docMk/>
            <pc:sldMasterMk cId="2412235144" sldId="2147483794"/>
            <pc:sldLayoutMk cId="525692001" sldId="2147483804"/>
          </pc:sldLayoutMkLst>
        </pc:sldLayoutChg>
        <pc:sldLayoutChg chg="add del mod replId">
          <pc:chgData name="Alex Belote" userId="S::abelote2@kumc.edu::c5af3ab8-1e6d-4758-b337-da006f2e37d2" providerId="AD" clId="Web-{B8010959-8F2F-70CC-A2C1-C68CD0917BC4}" dt="2026-03-30T22:25:33.363" v="2"/>
          <pc:sldLayoutMkLst>
            <pc:docMk/>
            <pc:sldMasterMk cId="2412235144" sldId="2147483794"/>
            <pc:sldLayoutMk cId="2407251016" sldId="2147483805"/>
          </pc:sldLayoutMkLst>
        </pc:sldLayoutChg>
        <pc:sldLayoutChg chg="add del mod replId">
          <pc:chgData name="Alex Belote" userId="S::abelote2@kumc.edu::c5af3ab8-1e6d-4758-b337-da006f2e37d2" providerId="AD" clId="Web-{B8010959-8F2F-70CC-A2C1-C68CD0917BC4}" dt="2026-03-30T22:25:33.363" v="2"/>
          <pc:sldLayoutMkLst>
            <pc:docMk/>
            <pc:sldMasterMk cId="2412235144" sldId="2147483794"/>
            <pc:sldLayoutMk cId="1182984927" sldId="2147483806"/>
          </pc:sldLayoutMkLst>
        </pc:sldLayoutChg>
      </pc:sldMasterChg>
      <pc:sldMasterChg chg="add del addSldLayout delSldLayout modSldLayout">
        <pc:chgData name="Alex Belote" userId="S::abelote2@kumc.edu::c5af3ab8-1e6d-4758-b337-da006f2e37d2" providerId="AD" clId="Web-{B8010959-8F2F-70CC-A2C1-C68CD0917BC4}" dt="2026-03-30T22:25:36.488" v="3"/>
        <pc:sldMasterMkLst>
          <pc:docMk/>
          <pc:sldMasterMk cId="2621816949" sldId="2147483807"/>
        </pc:sldMasterMkLst>
        <pc:sldLayoutChg chg="add del mod replId">
          <pc:chgData name="Alex Belote" userId="S::abelote2@kumc.edu::c5af3ab8-1e6d-4758-b337-da006f2e37d2" providerId="AD" clId="Web-{B8010959-8F2F-70CC-A2C1-C68CD0917BC4}" dt="2026-03-30T22:25:36.488" v="3"/>
          <pc:sldLayoutMkLst>
            <pc:docMk/>
            <pc:sldMasterMk cId="2621816949" sldId="2147483807"/>
            <pc:sldLayoutMk cId="3033351606" sldId="2147483808"/>
          </pc:sldLayoutMkLst>
        </pc:sldLayoutChg>
        <pc:sldLayoutChg chg="add del mod replId">
          <pc:chgData name="Alex Belote" userId="S::abelote2@kumc.edu::c5af3ab8-1e6d-4758-b337-da006f2e37d2" providerId="AD" clId="Web-{B8010959-8F2F-70CC-A2C1-C68CD0917BC4}" dt="2026-03-30T22:25:36.488" v="3"/>
          <pc:sldLayoutMkLst>
            <pc:docMk/>
            <pc:sldMasterMk cId="2621816949" sldId="2147483807"/>
            <pc:sldLayoutMk cId="866926716" sldId="2147483809"/>
          </pc:sldLayoutMkLst>
        </pc:sldLayoutChg>
        <pc:sldLayoutChg chg="add del mod replId">
          <pc:chgData name="Alex Belote" userId="S::abelote2@kumc.edu::c5af3ab8-1e6d-4758-b337-da006f2e37d2" providerId="AD" clId="Web-{B8010959-8F2F-70CC-A2C1-C68CD0917BC4}" dt="2026-03-30T22:25:36.488" v="3"/>
          <pc:sldLayoutMkLst>
            <pc:docMk/>
            <pc:sldMasterMk cId="2621816949" sldId="2147483807"/>
            <pc:sldLayoutMk cId="1565582303" sldId="2147483810"/>
          </pc:sldLayoutMkLst>
        </pc:sldLayoutChg>
        <pc:sldLayoutChg chg="add del mod replId">
          <pc:chgData name="Alex Belote" userId="S::abelote2@kumc.edu::c5af3ab8-1e6d-4758-b337-da006f2e37d2" providerId="AD" clId="Web-{B8010959-8F2F-70CC-A2C1-C68CD0917BC4}" dt="2026-03-30T22:25:36.488" v="3"/>
          <pc:sldLayoutMkLst>
            <pc:docMk/>
            <pc:sldMasterMk cId="2621816949" sldId="2147483807"/>
            <pc:sldLayoutMk cId="1754748230" sldId="2147483811"/>
          </pc:sldLayoutMkLst>
        </pc:sldLayoutChg>
        <pc:sldLayoutChg chg="add del mod replId">
          <pc:chgData name="Alex Belote" userId="S::abelote2@kumc.edu::c5af3ab8-1e6d-4758-b337-da006f2e37d2" providerId="AD" clId="Web-{B8010959-8F2F-70CC-A2C1-C68CD0917BC4}" dt="2026-03-30T22:25:36.488" v="3"/>
          <pc:sldLayoutMkLst>
            <pc:docMk/>
            <pc:sldMasterMk cId="2621816949" sldId="2147483807"/>
            <pc:sldLayoutMk cId="2052479536" sldId="2147483812"/>
          </pc:sldLayoutMkLst>
        </pc:sldLayoutChg>
        <pc:sldLayoutChg chg="add del mod replId">
          <pc:chgData name="Alex Belote" userId="S::abelote2@kumc.edu::c5af3ab8-1e6d-4758-b337-da006f2e37d2" providerId="AD" clId="Web-{B8010959-8F2F-70CC-A2C1-C68CD0917BC4}" dt="2026-03-30T22:25:36.488" v="3"/>
          <pc:sldLayoutMkLst>
            <pc:docMk/>
            <pc:sldMasterMk cId="2621816949" sldId="2147483807"/>
            <pc:sldLayoutMk cId="16703473" sldId="2147483813"/>
          </pc:sldLayoutMkLst>
        </pc:sldLayoutChg>
        <pc:sldLayoutChg chg="add del mod replId">
          <pc:chgData name="Alex Belote" userId="S::abelote2@kumc.edu::c5af3ab8-1e6d-4758-b337-da006f2e37d2" providerId="AD" clId="Web-{B8010959-8F2F-70CC-A2C1-C68CD0917BC4}" dt="2026-03-30T22:25:36.488" v="3"/>
          <pc:sldLayoutMkLst>
            <pc:docMk/>
            <pc:sldMasterMk cId="2621816949" sldId="2147483807"/>
            <pc:sldLayoutMk cId="4100228181" sldId="2147483814"/>
          </pc:sldLayoutMkLst>
        </pc:sldLayoutChg>
        <pc:sldLayoutChg chg="add del mod replId">
          <pc:chgData name="Alex Belote" userId="S::abelote2@kumc.edu::c5af3ab8-1e6d-4758-b337-da006f2e37d2" providerId="AD" clId="Web-{B8010959-8F2F-70CC-A2C1-C68CD0917BC4}" dt="2026-03-30T22:25:36.488" v="3"/>
          <pc:sldLayoutMkLst>
            <pc:docMk/>
            <pc:sldMasterMk cId="2621816949" sldId="2147483807"/>
            <pc:sldLayoutMk cId="1469689672" sldId="2147483815"/>
          </pc:sldLayoutMkLst>
        </pc:sldLayoutChg>
        <pc:sldLayoutChg chg="add del mod replId">
          <pc:chgData name="Alex Belote" userId="S::abelote2@kumc.edu::c5af3ab8-1e6d-4758-b337-da006f2e37d2" providerId="AD" clId="Web-{B8010959-8F2F-70CC-A2C1-C68CD0917BC4}" dt="2026-03-30T22:25:36.488" v="3"/>
          <pc:sldLayoutMkLst>
            <pc:docMk/>
            <pc:sldMasterMk cId="2621816949" sldId="2147483807"/>
            <pc:sldLayoutMk cId="2746658222" sldId="2147483816"/>
          </pc:sldLayoutMkLst>
        </pc:sldLayoutChg>
        <pc:sldLayoutChg chg="add del mod replId">
          <pc:chgData name="Alex Belote" userId="S::abelote2@kumc.edu::c5af3ab8-1e6d-4758-b337-da006f2e37d2" providerId="AD" clId="Web-{B8010959-8F2F-70CC-A2C1-C68CD0917BC4}" dt="2026-03-30T22:25:36.488" v="3"/>
          <pc:sldLayoutMkLst>
            <pc:docMk/>
            <pc:sldMasterMk cId="2621816949" sldId="2147483807"/>
            <pc:sldLayoutMk cId="2821363188" sldId="2147483817"/>
          </pc:sldLayoutMkLst>
        </pc:sldLayoutChg>
        <pc:sldLayoutChg chg="add del mod replId">
          <pc:chgData name="Alex Belote" userId="S::abelote2@kumc.edu::c5af3ab8-1e6d-4758-b337-da006f2e37d2" providerId="AD" clId="Web-{B8010959-8F2F-70CC-A2C1-C68CD0917BC4}" dt="2026-03-30T22:25:36.488" v="3"/>
          <pc:sldLayoutMkLst>
            <pc:docMk/>
            <pc:sldMasterMk cId="2621816949" sldId="2147483807"/>
            <pc:sldLayoutMk cId="3942437218" sldId="2147483818"/>
          </pc:sldLayoutMkLst>
        </pc:sldLayoutChg>
        <pc:sldLayoutChg chg="add del mod replId">
          <pc:chgData name="Alex Belote" userId="S::abelote2@kumc.edu::c5af3ab8-1e6d-4758-b337-da006f2e37d2" providerId="AD" clId="Web-{B8010959-8F2F-70CC-A2C1-C68CD0917BC4}" dt="2026-03-30T22:25:36.488" v="3"/>
          <pc:sldLayoutMkLst>
            <pc:docMk/>
            <pc:sldMasterMk cId="2621816949" sldId="2147483807"/>
            <pc:sldLayoutMk cId="3413191066" sldId="2147483819"/>
          </pc:sldLayoutMkLst>
        </pc:sldLayoutChg>
      </pc:sldMasterChg>
      <pc:sldMasterChg chg="add del addSldLayout delSldLayout modSldLayout">
        <pc:chgData name="Alex Belote" userId="S::abelote2@kumc.edu::c5af3ab8-1e6d-4758-b337-da006f2e37d2" providerId="AD" clId="Web-{B8010959-8F2F-70CC-A2C1-C68CD0917BC4}" dt="2026-03-30T22:25:38.441" v="4"/>
        <pc:sldMasterMkLst>
          <pc:docMk/>
          <pc:sldMasterMk cId="2060344374" sldId="2147483820"/>
        </pc:sldMasterMkLst>
        <pc:sldLayoutChg chg="add del mod replId">
          <pc:chgData name="Alex Belote" userId="S::abelote2@kumc.edu::c5af3ab8-1e6d-4758-b337-da006f2e37d2" providerId="AD" clId="Web-{B8010959-8F2F-70CC-A2C1-C68CD0917BC4}" dt="2026-03-30T22:25:38.441" v="4"/>
          <pc:sldLayoutMkLst>
            <pc:docMk/>
            <pc:sldMasterMk cId="2060344374" sldId="2147483820"/>
            <pc:sldLayoutMk cId="1481735845" sldId="2147483821"/>
          </pc:sldLayoutMkLst>
        </pc:sldLayoutChg>
        <pc:sldLayoutChg chg="add del mod replId">
          <pc:chgData name="Alex Belote" userId="S::abelote2@kumc.edu::c5af3ab8-1e6d-4758-b337-da006f2e37d2" providerId="AD" clId="Web-{B8010959-8F2F-70CC-A2C1-C68CD0917BC4}" dt="2026-03-30T22:25:38.441" v="4"/>
          <pc:sldLayoutMkLst>
            <pc:docMk/>
            <pc:sldMasterMk cId="2060344374" sldId="2147483820"/>
            <pc:sldLayoutMk cId="2931686409" sldId="2147483822"/>
          </pc:sldLayoutMkLst>
        </pc:sldLayoutChg>
        <pc:sldLayoutChg chg="add del mod replId">
          <pc:chgData name="Alex Belote" userId="S::abelote2@kumc.edu::c5af3ab8-1e6d-4758-b337-da006f2e37d2" providerId="AD" clId="Web-{B8010959-8F2F-70CC-A2C1-C68CD0917BC4}" dt="2026-03-30T22:25:38.441" v="4"/>
          <pc:sldLayoutMkLst>
            <pc:docMk/>
            <pc:sldMasterMk cId="2060344374" sldId="2147483820"/>
            <pc:sldLayoutMk cId="1376481557" sldId="2147483823"/>
          </pc:sldLayoutMkLst>
        </pc:sldLayoutChg>
        <pc:sldLayoutChg chg="add del mod replId">
          <pc:chgData name="Alex Belote" userId="S::abelote2@kumc.edu::c5af3ab8-1e6d-4758-b337-da006f2e37d2" providerId="AD" clId="Web-{B8010959-8F2F-70CC-A2C1-C68CD0917BC4}" dt="2026-03-30T22:25:38.441" v="4"/>
          <pc:sldLayoutMkLst>
            <pc:docMk/>
            <pc:sldMasterMk cId="2060344374" sldId="2147483820"/>
            <pc:sldLayoutMk cId="2736890432" sldId="2147483824"/>
          </pc:sldLayoutMkLst>
        </pc:sldLayoutChg>
        <pc:sldLayoutChg chg="add del mod replId">
          <pc:chgData name="Alex Belote" userId="S::abelote2@kumc.edu::c5af3ab8-1e6d-4758-b337-da006f2e37d2" providerId="AD" clId="Web-{B8010959-8F2F-70CC-A2C1-C68CD0917BC4}" dt="2026-03-30T22:25:38.441" v="4"/>
          <pc:sldLayoutMkLst>
            <pc:docMk/>
            <pc:sldMasterMk cId="2060344374" sldId="2147483820"/>
            <pc:sldLayoutMk cId="2748408962" sldId="2147483825"/>
          </pc:sldLayoutMkLst>
        </pc:sldLayoutChg>
        <pc:sldLayoutChg chg="add del mod replId">
          <pc:chgData name="Alex Belote" userId="S::abelote2@kumc.edu::c5af3ab8-1e6d-4758-b337-da006f2e37d2" providerId="AD" clId="Web-{B8010959-8F2F-70CC-A2C1-C68CD0917BC4}" dt="2026-03-30T22:25:38.441" v="4"/>
          <pc:sldLayoutMkLst>
            <pc:docMk/>
            <pc:sldMasterMk cId="2060344374" sldId="2147483820"/>
            <pc:sldLayoutMk cId="2723569301" sldId="2147483826"/>
          </pc:sldLayoutMkLst>
        </pc:sldLayoutChg>
        <pc:sldLayoutChg chg="add del mod replId">
          <pc:chgData name="Alex Belote" userId="S::abelote2@kumc.edu::c5af3ab8-1e6d-4758-b337-da006f2e37d2" providerId="AD" clId="Web-{B8010959-8F2F-70CC-A2C1-C68CD0917BC4}" dt="2026-03-30T22:25:38.441" v="4"/>
          <pc:sldLayoutMkLst>
            <pc:docMk/>
            <pc:sldMasterMk cId="2060344374" sldId="2147483820"/>
            <pc:sldLayoutMk cId="2873938743" sldId="2147483827"/>
          </pc:sldLayoutMkLst>
        </pc:sldLayoutChg>
        <pc:sldLayoutChg chg="add del mod replId">
          <pc:chgData name="Alex Belote" userId="S::abelote2@kumc.edu::c5af3ab8-1e6d-4758-b337-da006f2e37d2" providerId="AD" clId="Web-{B8010959-8F2F-70CC-A2C1-C68CD0917BC4}" dt="2026-03-30T22:25:38.441" v="4"/>
          <pc:sldLayoutMkLst>
            <pc:docMk/>
            <pc:sldMasterMk cId="2060344374" sldId="2147483820"/>
            <pc:sldLayoutMk cId="2348857338" sldId="2147483828"/>
          </pc:sldLayoutMkLst>
        </pc:sldLayoutChg>
        <pc:sldLayoutChg chg="add del mod replId">
          <pc:chgData name="Alex Belote" userId="S::abelote2@kumc.edu::c5af3ab8-1e6d-4758-b337-da006f2e37d2" providerId="AD" clId="Web-{B8010959-8F2F-70CC-A2C1-C68CD0917BC4}" dt="2026-03-30T22:25:38.441" v="4"/>
          <pc:sldLayoutMkLst>
            <pc:docMk/>
            <pc:sldMasterMk cId="2060344374" sldId="2147483820"/>
            <pc:sldLayoutMk cId="3759105310" sldId="2147483829"/>
          </pc:sldLayoutMkLst>
        </pc:sldLayoutChg>
        <pc:sldLayoutChg chg="add del mod replId">
          <pc:chgData name="Alex Belote" userId="S::abelote2@kumc.edu::c5af3ab8-1e6d-4758-b337-da006f2e37d2" providerId="AD" clId="Web-{B8010959-8F2F-70CC-A2C1-C68CD0917BC4}" dt="2026-03-30T22:25:38.441" v="4"/>
          <pc:sldLayoutMkLst>
            <pc:docMk/>
            <pc:sldMasterMk cId="2060344374" sldId="2147483820"/>
            <pc:sldLayoutMk cId="3243884921" sldId="2147483830"/>
          </pc:sldLayoutMkLst>
        </pc:sldLayoutChg>
        <pc:sldLayoutChg chg="add del mod replId">
          <pc:chgData name="Alex Belote" userId="S::abelote2@kumc.edu::c5af3ab8-1e6d-4758-b337-da006f2e37d2" providerId="AD" clId="Web-{B8010959-8F2F-70CC-A2C1-C68CD0917BC4}" dt="2026-03-30T22:25:38.441" v="4"/>
          <pc:sldLayoutMkLst>
            <pc:docMk/>
            <pc:sldMasterMk cId="2060344374" sldId="2147483820"/>
            <pc:sldLayoutMk cId="2995166398" sldId="2147483831"/>
          </pc:sldLayoutMkLst>
        </pc:sldLayoutChg>
        <pc:sldLayoutChg chg="add del mod replId">
          <pc:chgData name="Alex Belote" userId="S::abelote2@kumc.edu::c5af3ab8-1e6d-4758-b337-da006f2e37d2" providerId="AD" clId="Web-{B8010959-8F2F-70CC-A2C1-C68CD0917BC4}" dt="2026-03-30T22:25:38.441" v="4"/>
          <pc:sldLayoutMkLst>
            <pc:docMk/>
            <pc:sldMasterMk cId="2060344374" sldId="2147483820"/>
            <pc:sldLayoutMk cId="1330496806" sldId="2147483832"/>
          </pc:sldLayoutMkLst>
        </pc:sldLayoutChg>
      </pc:sldMasterChg>
      <pc:sldMasterChg chg="add del addSldLayout delSldLayout modSldLayout">
        <pc:chgData name="Alex Belote" userId="S::abelote2@kumc.edu::c5af3ab8-1e6d-4758-b337-da006f2e37d2" providerId="AD" clId="Web-{B8010959-8F2F-70CC-A2C1-C68CD0917BC4}" dt="2026-03-30T22:25:40.363" v="5"/>
        <pc:sldMasterMkLst>
          <pc:docMk/>
          <pc:sldMasterMk cId="3875738876" sldId="2147483833"/>
        </pc:sldMasterMkLst>
        <pc:sldLayoutChg chg="add del mod replId">
          <pc:chgData name="Alex Belote" userId="S::abelote2@kumc.edu::c5af3ab8-1e6d-4758-b337-da006f2e37d2" providerId="AD" clId="Web-{B8010959-8F2F-70CC-A2C1-C68CD0917BC4}" dt="2026-03-30T22:25:40.363" v="5"/>
          <pc:sldLayoutMkLst>
            <pc:docMk/>
            <pc:sldMasterMk cId="3875738876" sldId="2147483833"/>
            <pc:sldLayoutMk cId="241783822" sldId="2147483834"/>
          </pc:sldLayoutMkLst>
        </pc:sldLayoutChg>
        <pc:sldLayoutChg chg="add del mod replId">
          <pc:chgData name="Alex Belote" userId="S::abelote2@kumc.edu::c5af3ab8-1e6d-4758-b337-da006f2e37d2" providerId="AD" clId="Web-{B8010959-8F2F-70CC-A2C1-C68CD0917BC4}" dt="2026-03-30T22:25:40.363" v="5"/>
          <pc:sldLayoutMkLst>
            <pc:docMk/>
            <pc:sldMasterMk cId="3875738876" sldId="2147483833"/>
            <pc:sldLayoutMk cId="1830379614" sldId="2147483835"/>
          </pc:sldLayoutMkLst>
        </pc:sldLayoutChg>
        <pc:sldLayoutChg chg="add del mod replId">
          <pc:chgData name="Alex Belote" userId="S::abelote2@kumc.edu::c5af3ab8-1e6d-4758-b337-da006f2e37d2" providerId="AD" clId="Web-{B8010959-8F2F-70CC-A2C1-C68CD0917BC4}" dt="2026-03-30T22:25:40.363" v="5"/>
          <pc:sldLayoutMkLst>
            <pc:docMk/>
            <pc:sldMasterMk cId="3875738876" sldId="2147483833"/>
            <pc:sldLayoutMk cId="336300608" sldId="2147483836"/>
          </pc:sldLayoutMkLst>
        </pc:sldLayoutChg>
        <pc:sldLayoutChg chg="add del mod replId">
          <pc:chgData name="Alex Belote" userId="S::abelote2@kumc.edu::c5af3ab8-1e6d-4758-b337-da006f2e37d2" providerId="AD" clId="Web-{B8010959-8F2F-70CC-A2C1-C68CD0917BC4}" dt="2026-03-30T22:25:40.363" v="5"/>
          <pc:sldLayoutMkLst>
            <pc:docMk/>
            <pc:sldMasterMk cId="3875738876" sldId="2147483833"/>
            <pc:sldLayoutMk cId="1589688992" sldId="2147483837"/>
          </pc:sldLayoutMkLst>
        </pc:sldLayoutChg>
        <pc:sldLayoutChg chg="add del mod replId">
          <pc:chgData name="Alex Belote" userId="S::abelote2@kumc.edu::c5af3ab8-1e6d-4758-b337-da006f2e37d2" providerId="AD" clId="Web-{B8010959-8F2F-70CC-A2C1-C68CD0917BC4}" dt="2026-03-30T22:25:40.363" v="5"/>
          <pc:sldLayoutMkLst>
            <pc:docMk/>
            <pc:sldMasterMk cId="3875738876" sldId="2147483833"/>
            <pc:sldLayoutMk cId="174047804" sldId="2147483838"/>
          </pc:sldLayoutMkLst>
        </pc:sldLayoutChg>
        <pc:sldLayoutChg chg="add del mod replId">
          <pc:chgData name="Alex Belote" userId="S::abelote2@kumc.edu::c5af3ab8-1e6d-4758-b337-da006f2e37d2" providerId="AD" clId="Web-{B8010959-8F2F-70CC-A2C1-C68CD0917BC4}" dt="2026-03-30T22:25:40.363" v="5"/>
          <pc:sldLayoutMkLst>
            <pc:docMk/>
            <pc:sldMasterMk cId="3875738876" sldId="2147483833"/>
            <pc:sldLayoutMk cId="3883698438" sldId="2147483839"/>
          </pc:sldLayoutMkLst>
        </pc:sldLayoutChg>
        <pc:sldLayoutChg chg="add del mod replId">
          <pc:chgData name="Alex Belote" userId="S::abelote2@kumc.edu::c5af3ab8-1e6d-4758-b337-da006f2e37d2" providerId="AD" clId="Web-{B8010959-8F2F-70CC-A2C1-C68CD0917BC4}" dt="2026-03-30T22:25:40.363" v="5"/>
          <pc:sldLayoutMkLst>
            <pc:docMk/>
            <pc:sldMasterMk cId="3875738876" sldId="2147483833"/>
            <pc:sldLayoutMk cId="735984501" sldId="2147483840"/>
          </pc:sldLayoutMkLst>
        </pc:sldLayoutChg>
        <pc:sldLayoutChg chg="add del mod replId">
          <pc:chgData name="Alex Belote" userId="S::abelote2@kumc.edu::c5af3ab8-1e6d-4758-b337-da006f2e37d2" providerId="AD" clId="Web-{B8010959-8F2F-70CC-A2C1-C68CD0917BC4}" dt="2026-03-30T22:25:40.363" v="5"/>
          <pc:sldLayoutMkLst>
            <pc:docMk/>
            <pc:sldMasterMk cId="3875738876" sldId="2147483833"/>
            <pc:sldLayoutMk cId="3844156871" sldId="2147483841"/>
          </pc:sldLayoutMkLst>
        </pc:sldLayoutChg>
        <pc:sldLayoutChg chg="add del mod replId">
          <pc:chgData name="Alex Belote" userId="S::abelote2@kumc.edu::c5af3ab8-1e6d-4758-b337-da006f2e37d2" providerId="AD" clId="Web-{B8010959-8F2F-70CC-A2C1-C68CD0917BC4}" dt="2026-03-30T22:25:40.363" v="5"/>
          <pc:sldLayoutMkLst>
            <pc:docMk/>
            <pc:sldMasterMk cId="3875738876" sldId="2147483833"/>
            <pc:sldLayoutMk cId="1957819605" sldId="2147483842"/>
          </pc:sldLayoutMkLst>
        </pc:sldLayoutChg>
        <pc:sldLayoutChg chg="add del mod replId">
          <pc:chgData name="Alex Belote" userId="S::abelote2@kumc.edu::c5af3ab8-1e6d-4758-b337-da006f2e37d2" providerId="AD" clId="Web-{B8010959-8F2F-70CC-A2C1-C68CD0917BC4}" dt="2026-03-30T22:25:40.363" v="5"/>
          <pc:sldLayoutMkLst>
            <pc:docMk/>
            <pc:sldMasterMk cId="3875738876" sldId="2147483833"/>
            <pc:sldLayoutMk cId="1274182514" sldId="2147483843"/>
          </pc:sldLayoutMkLst>
        </pc:sldLayoutChg>
        <pc:sldLayoutChg chg="add del mod replId">
          <pc:chgData name="Alex Belote" userId="S::abelote2@kumc.edu::c5af3ab8-1e6d-4758-b337-da006f2e37d2" providerId="AD" clId="Web-{B8010959-8F2F-70CC-A2C1-C68CD0917BC4}" dt="2026-03-30T22:25:40.363" v="5"/>
          <pc:sldLayoutMkLst>
            <pc:docMk/>
            <pc:sldMasterMk cId="3875738876" sldId="2147483833"/>
            <pc:sldLayoutMk cId="2855039443" sldId="2147483844"/>
          </pc:sldLayoutMkLst>
        </pc:sldLayoutChg>
        <pc:sldLayoutChg chg="add del mod replId">
          <pc:chgData name="Alex Belote" userId="S::abelote2@kumc.edu::c5af3ab8-1e6d-4758-b337-da006f2e37d2" providerId="AD" clId="Web-{B8010959-8F2F-70CC-A2C1-C68CD0917BC4}" dt="2026-03-30T22:25:40.363" v="5"/>
          <pc:sldLayoutMkLst>
            <pc:docMk/>
            <pc:sldMasterMk cId="3875738876" sldId="2147483833"/>
            <pc:sldLayoutMk cId="3257844128" sldId="2147483845"/>
          </pc:sldLayoutMkLst>
        </pc:sldLayoutChg>
      </pc:sldMasterChg>
      <pc:sldMasterChg chg="add del addSldLayout delSldLayout modSldLayout">
        <pc:chgData name="Alex Belote" userId="S::abelote2@kumc.edu::c5af3ab8-1e6d-4758-b337-da006f2e37d2" providerId="AD" clId="Web-{B8010959-8F2F-70CC-A2C1-C68CD0917BC4}" dt="2026-03-30T22:27:08.363" v="9"/>
        <pc:sldMasterMkLst>
          <pc:docMk/>
          <pc:sldMasterMk cId="1280290173" sldId="2147483846"/>
        </pc:sldMasterMkLst>
        <pc:sldLayoutChg chg="add del mod replId">
          <pc:chgData name="Alex Belote" userId="S::abelote2@kumc.edu::c5af3ab8-1e6d-4758-b337-da006f2e37d2" providerId="AD" clId="Web-{B8010959-8F2F-70CC-A2C1-C68CD0917BC4}" dt="2026-03-30T22:27:08.363" v="9"/>
          <pc:sldLayoutMkLst>
            <pc:docMk/>
            <pc:sldMasterMk cId="1280290173" sldId="2147483846"/>
            <pc:sldLayoutMk cId="2690813976" sldId="2147483847"/>
          </pc:sldLayoutMkLst>
        </pc:sldLayoutChg>
        <pc:sldLayoutChg chg="add del mod replId">
          <pc:chgData name="Alex Belote" userId="S::abelote2@kumc.edu::c5af3ab8-1e6d-4758-b337-da006f2e37d2" providerId="AD" clId="Web-{B8010959-8F2F-70CC-A2C1-C68CD0917BC4}" dt="2026-03-30T22:27:08.363" v="9"/>
          <pc:sldLayoutMkLst>
            <pc:docMk/>
            <pc:sldMasterMk cId="1280290173" sldId="2147483846"/>
            <pc:sldLayoutMk cId="1218635830" sldId="2147483848"/>
          </pc:sldLayoutMkLst>
        </pc:sldLayoutChg>
        <pc:sldLayoutChg chg="add del mod replId">
          <pc:chgData name="Alex Belote" userId="S::abelote2@kumc.edu::c5af3ab8-1e6d-4758-b337-da006f2e37d2" providerId="AD" clId="Web-{B8010959-8F2F-70CC-A2C1-C68CD0917BC4}" dt="2026-03-30T22:27:08.363" v="9"/>
          <pc:sldLayoutMkLst>
            <pc:docMk/>
            <pc:sldMasterMk cId="1280290173" sldId="2147483846"/>
            <pc:sldLayoutMk cId="1221149401" sldId="2147483849"/>
          </pc:sldLayoutMkLst>
        </pc:sldLayoutChg>
        <pc:sldLayoutChg chg="add del mod replId">
          <pc:chgData name="Alex Belote" userId="S::abelote2@kumc.edu::c5af3ab8-1e6d-4758-b337-da006f2e37d2" providerId="AD" clId="Web-{B8010959-8F2F-70CC-A2C1-C68CD0917BC4}" dt="2026-03-30T22:27:08.363" v="9"/>
          <pc:sldLayoutMkLst>
            <pc:docMk/>
            <pc:sldMasterMk cId="1280290173" sldId="2147483846"/>
            <pc:sldLayoutMk cId="2495478173" sldId="2147483850"/>
          </pc:sldLayoutMkLst>
        </pc:sldLayoutChg>
        <pc:sldLayoutChg chg="add del mod replId">
          <pc:chgData name="Alex Belote" userId="S::abelote2@kumc.edu::c5af3ab8-1e6d-4758-b337-da006f2e37d2" providerId="AD" clId="Web-{B8010959-8F2F-70CC-A2C1-C68CD0917BC4}" dt="2026-03-30T22:27:08.363" v="9"/>
          <pc:sldLayoutMkLst>
            <pc:docMk/>
            <pc:sldMasterMk cId="1280290173" sldId="2147483846"/>
            <pc:sldLayoutMk cId="884153461" sldId="2147483851"/>
          </pc:sldLayoutMkLst>
        </pc:sldLayoutChg>
        <pc:sldLayoutChg chg="add del mod replId">
          <pc:chgData name="Alex Belote" userId="S::abelote2@kumc.edu::c5af3ab8-1e6d-4758-b337-da006f2e37d2" providerId="AD" clId="Web-{B8010959-8F2F-70CC-A2C1-C68CD0917BC4}" dt="2026-03-30T22:27:08.363" v="9"/>
          <pc:sldLayoutMkLst>
            <pc:docMk/>
            <pc:sldMasterMk cId="1280290173" sldId="2147483846"/>
            <pc:sldLayoutMk cId="2211663148" sldId="2147483852"/>
          </pc:sldLayoutMkLst>
        </pc:sldLayoutChg>
        <pc:sldLayoutChg chg="add del mod replId">
          <pc:chgData name="Alex Belote" userId="S::abelote2@kumc.edu::c5af3ab8-1e6d-4758-b337-da006f2e37d2" providerId="AD" clId="Web-{B8010959-8F2F-70CC-A2C1-C68CD0917BC4}" dt="2026-03-30T22:27:08.363" v="9"/>
          <pc:sldLayoutMkLst>
            <pc:docMk/>
            <pc:sldMasterMk cId="1280290173" sldId="2147483846"/>
            <pc:sldLayoutMk cId="3745101003" sldId="2147483853"/>
          </pc:sldLayoutMkLst>
        </pc:sldLayoutChg>
        <pc:sldLayoutChg chg="add del mod replId">
          <pc:chgData name="Alex Belote" userId="S::abelote2@kumc.edu::c5af3ab8-1e6d-4758-b337-da006f2e37d2" providerId="AD" clId="Web-{B8010959-8F2F-70CC-A2C1-C68CD0917BC4}" dt="2026-03-30T22:27:08.363" v="9"/>
          <pc:sldLayoutMkLst>
            <pc:docMk/>
            <pc:sldMasterMk cId="1280290173" sldId="2147483846"/>
            <pc:sldLayoutMk cId="3260881193" sldId="2147483854"/>
          </pc:sldLayoutMkLst>
        </pc:sldLayoutChg>
        <pc:sldLayoutChg chg="add del mod replId">
          <pc:chgData name="Alex Belote" userId="S::abelote2@kumc.edu::c5af3ab8-1e6d-4758-b337-da006f2e37d2" providerId="AD" clId="Web-{B8010959-8F2F-70CC-A2C1-C68CD0917BC4}" dt="2026-03-30T22:27:08.363" v="9"/>
          <pc:sldLayoutMkLst>
            <pc:docMk/>
            <pc:sldMasterMk cId="1280290173" sldId="2147483846"/>
            <pc:sldLayoutMk cId="2704349135" sldId="2147483855"/>
          </pc:sldLayoutMkLst>
        </pc:sldLayoutChg>
        <pc:sldLayoutChg chg="add del mod replId">
          <pc:chgData name="Alex Belote" userId="S::abelote2@kumc.edu::c5af3ab8-1e6d-4758-b337-da006f2e37d2" providerId="AD" clId="Web-{B8010959-8F2F-70CC-A2C1-C68CD0917BC4}" dt="2026-03-30T22:27:08.363" v="9"/>
          <pc:sldLayoutMkLst>
            <pc:docMk/>
            <pc:sldMasterMk cId="1280290173" sldId="2147483846"/>
            <pc:sldLayoutMk cId="218843528" sldId="2147483856"/>
          </pc:sldLayoutMkLst>
        </pc:sldLayoutChg>
        <pc:sldLayoutChg chg="add del mod replId">
          <pc:chgData name="Alex Belote" userId="S::abelote2@kumc.edu::c5af3ab8-1e6d-4758-b337-da006f2e37d2" providerId="AD" clId="Web-{B8010959-8F2F-70CC-A2C1-C68CD0917BC4}" dt="2026-03-30T22:27:08.363" v="9"/>
          <pc:sldLayoutMkLst>
            <pc:docMk/>
            <pc:sldMasterMk cId="1280290173" sldId="2147483846"/>
            <pc:sldLayoutMk cId="2604280851" sldId="2147483857"/>
          </pc:sldLayoutMkLst>
        </pc:sldLayoutChg>
        <pc:sldLayoutChg chg="add del mod replId">
          <pc:chgData name="Alex Belote" userId="S::abelote2@kumc.edu::c5af3ab8-1e6d-4758-b337-da006f2e37d2" providerId="AD" clId="Web-{B8010959-8F2F-70CC-A2C1-C68CD0917BC4}" dt="2026-03-30T22:27:08.363" v="9"/>
          <pc:sldLayoutMkLst>
            <pc:docMk/>
            <pc:sldMasterMk cId="1280290173" sldId="2147483846"/>
            <pc:sldLayoutMk cId="438750457" sldId="2147483858"/>
          </pc:sldLayoutMkLst>
        </pc:sldLayoutChg>
      </pc:sldMasterChg>
      <pc:sldMasterChg chg="add del addSldLayout delSldLayout modSldLayout">
        <pc:chgData name="Alex Belote" userId="S::abelote2@kumc.edu::c5af3ab8-1e6d-4758-b337-da006f2e37d2" providerId="AD" clId="Web-{B8010959-8F2F-70CC-A2C1-C68CD0917BC4}" dt="2026-03-30T22:27:14.176" v="10"/>
        <pc:sldMasterMkLst>
          <pc:docMk/>
          <pc:sldMasterMk cId="3429747870" sldId="2147483859"/>
        </pc:sldMasterMkLst>
        <pc:sldLayoutChg chg="add del mod replId">
          <pc:chgData name="Alex Belote" userId="S::abelote2@kumc.edu::c5af3ab8-1e6d-4758-b337-da006f2e37d2" providerId="AD" clId="Web-{B8010959-8F2F-70CC-A2C1-C68CD0917BC4}" dt="2026-03-30T22:27:14.176" v="10"/>
          <pc:sldLayoutMkLst>
            <pc:docMk/>
            <pc:sldMasterMk cId="3429747870" sldId="2147483859"/>
            <pc:sldLayoutMk cId="2002850017" sldId="2147483860"/>
          </pc:sldLayoutMkLst>
        </pc:sldLayoutChg>
        <pc:sldLayoutChg chg="add del mod replId">
          <pc:chgData name="Alex Belote" userId="S::abelote2@kumc.edu::c5af3ab8-1e6d-4758-b337-da006f2e37d2" providerId="AD" clId="Web-{B8010959-8F2F-70CC-A2C1-C68CD0917BC4}" dt="2026-03-30T22:27:14.176" v="10"/>
          <pc:sldLayoutMkLst>
            <pc:docMk/>
            <pc:sldMasterMk cId="3429747870" sldId="2147483859"/>
            <pc:sldLayoutMk cId="3778940520" sldId="2147483861"/>
          </pc:sldLayoutMkLst>
        </pc:sldLayoutChg>
        <pc:sldLayoutChg chg="add del mod replId">
          <pc:chgData name="Alex Belote" userId="S::abelote2@kumc.edu::c5af3ab8-1e6d-4758-b337-da006f2e37d2" providerId="AD" clId="Web-{B8010959-8F2F-70CC-A2C1-C68CD0917BC4}" dt="2026-03-30T22:27:14.176" v="10"/>
          <pc:sldLayoutMkLst>
            <pc:docMk/>
            <pc:sldMasterMk cId="3429747870" sldId="2147483859"/>
            <pc:sldLayoutMk cId="3634319326" sldId="2147483862"/>
          </pc:sldLayoutMkLst>
        </pc:sldLayoutChg>
        <pc:sldLayoutChg chg="add del mod replId">
          <pc:chgData name="Alex Belote" userId="S::abelote2@kumc.edu::c5af3ab8-1e6d-4758-b337-da006f2e37d2" providerId="AD" clId="Web-{B8010959-8F2F-70CC-A2C1-C68CD0917BC4}" dt="2026-03-30T22:27:14.176" v="10"/>
          <pc:sldLayoutMkLst>
            <pc:docMk/>
            <pc:sldMasterMk cId="3429747870" sldId="2147483859"/>
            <pc:sldLayoutMk cId="3275326" sldId="2147483863"/>
          </pc:sldLayoutMkLst>
        </pc:sldLayoutChg>
        <pc:sldLayoutChg chg="add del mod replId">
          <pc:chgData name="Alex Belote" userId="S::abelote2@kumc.edu::c5af3ab8-1e6d-4758-b337-da006f2e37d2" providerId="AD" clId="Web-{B8010959-8F2F-70CC-A2C1-C68CD0917BC4}" dt="2026-03-30T22:27:14.176" v="10"/>
          <pc:sldLayoutMkLst>
            <pc:docMk/>
            <pc:sldMasterMk cId="3429747870" sldId="2147483859"/>
            <pc:sldLayoutMk cId="2756692154" sldId="2147483864"/>
          </pc:sldLayoutMkLst>
        </pc:sldLayoutChg>
        <pc:sldLayoutChg chg="add del mod replId">
          <pc:chgData name="Alex Belote" userId="S::abelote2@kumc.edu::c5af3ab8-1e6d-4758-b337-da006f2e37d2" providerId="AD" clId="Web-{B8010959-8F2F-70CC-A2C1-C68CD0917BC4}" dt="2026-03-30T22:27:14.176" v="10"/>
          <pc:sldLayoutMkLst>
            <pc:docMk/>
            <pc:sldMasterMk cId="3429747870" sldId="2147483859"/>
            <pc:sldLayoutMk cId="1993220735" sldId="2147483865"/>
          </pc:sldLayoutMkLst>
        </pc:sldLayoutChg>
        <pc:sldLayoutChg chg="add del mod replId">
          <pc:chgData name="Alex Belote" userId="S::abelote2@kumc.edu::c5af3ab8-1e6d-4758-b337-da006f2e37d2" providerId="AD" clId="Web-{B8010959-8F2F-70CC-A2C1-C68CD0917BC4}" dt="2026-03-30T22:27:14.176" v="10"/>
          <pc:sldLayoutMkLst>
            <pc:docMk/>
            <pc:sldMasterMk cId="3429747870" sldId="2147483859"/>
            <pc:sldLayoutMk cId="2166089119" sldId="2147483866"/>
          </pc:sldLayoutMkLst>
        </pc:sldLayoutChg>
        <pc:sldLayoutChg chg="add del mod replId">
          <pc:chgData name="Alex Belote" userId="S::abelote2@kumc.edu::c5af3ab8-1e6d-4758-b337-da006f2e37d2" providerId="AD" clId="Web-{B8010959-8F2F-70CC-A2C1-C68CD0917BC4}" dt="2026-03-30T22:27:14.176" v="10"/>
          <pc:sldLayoutMkLst>
            <pc:docMk/>
            <pc:sldMasterMk cId="3429747870" sldId="2147483859"/>
            <pc:sldLayoutMk cId="3325534750" sldId="2147483867"/>
          </pc:sldLayoutMkLst>
        </pc:sldLayoutChg>
        <pc:sldLayoutChg chg="add del mod replId">
          <pc:chgData name="Alex Belote" userId="S::abelote2@kumc.edu::c5af3ab8-1e6d-4758-b337-da006f2e37d2" providerId="AD" clId="Web-{B8010959-8F2F-70CC-A2C1-C68CD0917BC4}" dt="2026-03-30T22:27:14.176" v="10"/>
          <pc:sldLayoutMkLst>
            <pc:docMk/>
            <pc:sldMasterMk cId="3429747870" sldId="2147483859"/>
            <pc:sldLayoutMk cId="760696696" sldId="2147483868"/>
          </pc:sldLayoutMkLst>
        </pc:sldLayoutChg>
        <pc:sldLayoutChg chg="add del mod replId">
          <pc:chgData name="Alex Belote" userId="S::abelote2@kumc.edu::c5af3ab8-1e6d-4758-b337-da006f2e37d2" providerId="AD" clId="Web-{B8010959-8F2F-70CC-A2C1-C68CD0917BC4}" dt="2026-03-30T22:27:14.176" v="10"/>
          <pc:sldLayoutMkLst>
            <pc:docMk/>
            <pc:sldMasterMk cId="3429747870" sldId="2147483859"/>
            <pc:sldLayoutMk cId="332587097" sldId="2147483869"/>
          </pc:sldLayoutMkLst>
        </pc:sldLayoutChg>
        <pc:sldLayoutChg chg="add del mod replId">
          <pc:chgData name="Alex Belote" userId="S::abelote2@kumc.edu::c5af3ab8-1e6d-4758-b337-da006f2e37d2" providerId="AD" clId="Web-{B8010959-8F2F-70CC-A2C1-C68CD0917BC4}" dt="2026-03-30T22:27:14.176" v="10"/>
          <pc:sldLayoutMkLst>
            <pc:docMk/>
            <pc:sldMasterMk cId="3429747870" sldId="2147483859"/>
            <pc:sldLayoutMk cId="3009494112" sldId="2147483870"/>
          </pc:sldLayoutMkLst>
        </pc:sldLayoutChg>
        <pc:sldLayoutChg chg="add del mod replId">
          <pc:chgData name="Alex Belote" userId="S::abelote2@kumc.edu::c5af3ab8-1e6d-4758-b337-da006f2e37d2" providerId="AD" clId="Web-{B8010959-8F2F-70CC-A2C1-C68CD0917BC4}" dt="2026-03-30T22:27:14.176" v="10"/>
          <pc:sldLayoutMkLst>
            <pc:docMk/>
            <pc:sldMasterMk cId="3429747870" sldId="2147483859"/>
            <pc:sldLayoutMk cId="1159922834" sldId="2147483871"/>
          </pc:sldLayoutMkLst>
        </pc:sldLayoutChg>
      </pc:sldMasterChg>
      <pc:sldMasterChg chg="add del addSldLayout delSldLayout modSldLayout">
        <pc:chgData name="Alex Belote" userId="S::abelote2@kumc.edu::c5af3ab8-1e6d-4758-b337-da006f2e37d2" providerId="AD" clId="Web-{B8010959-8F2F-70CC-A2C1-C68CD0917BC4}" dt="2026-03-30T22:33:27.119" v="38"/>
        <pc:sldMasterMkLst>
          <pc:docMk/>
          <pc:sldMasterMk cId="4149517226" sldId="2147483872"/>
        </pc:sldMasterMkLst>
        <pc:sldLayoutChg chg="add del mod replId">
          <pc:chgData name="Alex Belote" userId="S::abelote2@kumc.edu::c5af3ab8-1e6d-4758-b337-da006f2e37d2" providerId="AD" clId="Web-{B8010959-8F2F-70CC-A2C1-C68CD0917BC4}" dt="2026-03-30T22:33:27.119" v="38"/>
          <pc:sldLayoutMkLst>
            <pc:docMk/>
            <pc:sldMasterMk cId="4149517226" sldId="2147483872"/>
            <pc:sldLayoutMk cId="568229798" sldId="2147483873"/>
          </pc:sldLayoutMkLst>
        </pc:sldLayoutChg>
        <pc:sldLayoutChg chg="add del mod replId">
          <pc:chgData name="Alex Belote" userId="S::abelote2@kumc.edu::c5af3ab8-1e6d-4758-b337-da006f2e37d2" providerId="AD" clId="Web-{B8010959-8F2F-70CC-A2C1-C68CD0917BC4}" dt="2026-03-30T22:33:27.119" v="38"/>
          <pc:sldLayoutMkLst>
            <pc:docMk/>
            <pc:sldMasterMk cId="4149517226" sldId="2147483872"/>
            <pc:sldLayoutMk cId="4152265768" sldId="2147483874"/>
          </pc:sldLayoutMkLst>
        </pc:sldLayoutChg>
        <pc:sldLayoutChg chg="add del mod replId">
          <pc:chgData name="Alex Belote" userId="S::abelote2@kumc.edu::c5af3ab8-1e6d-4758-b337-da006f2e37d2" providerId="AD" clId="Web-{B8010959-8F2F-70CC-A2C1-C68CD0917BC4}" dt="2026-03-30T22:33:27.119" v="38"/>
          <pc:sldLayoutMkLst>
            <pc:docMk/>
            <pc:sldMasterMk cId="4149517226" sldId="2147483872"/>
            <pc:sldLayoutMk cId="486809442" sldId="2147483875"/>
          </pc:sldLayoutMkLst>
        </pc:sldLayoutChg>
        <pc:sldLayoutChg chg="add del mod replId">
          <pc:chgData name="Alex Belote" userId="S::abelote2@kumc.edu::c5af3ab8-1e6d-4758-b337-da006f2e37d2" providerId="AD" clId="Web-{B8010959-8F2F-70CC-A2C1-C68CD0917BC4}" dt="2026-03-30T22:33:27.119" v="38"/>
          <pc:sldLayoutMkLst>
            <pc:docMk/>
            <pc:sldMasterMk cId="4149517226" sldId="2147483872"/>
            <pc:sldLayoutMk cId="1467889776" sldId="2147483876"/>
          </pc:sldLayoutMkLst>
        </pc:sldLayoutChg>
        <pc:sldLayoutChg chg="add del mod replId">
          <pc:chgData name="Alex Belote" userId="S::abelote2@kumc.edu::c5af3ab8-1e6d-4758-b337-da006f2e37d2" providerId="AD" clId="Web-{B8010959-8F2F-70CC-A2C1-C68CD0917BC4}" dt="2026-03-30T22:33:27.119" v="38"/>
          <pc:sldLayoutMkLst>
            <pc:docMk/>
            <pc:sldMasterMk cId="4149517226" sldId="2147483872"/>
            <pc:sldLayoutMk cId="2817130482" sldId="2147483877"/>
          </pc:sldLayoutMkLst>
        </pc:sldLayoutChg>
        <pc:sldLayoutChg chg="add del mod replId">
          <pc:chgData name="Alex Belote" userId="S::abelote2@kumc.edu::c5af3ab8-1e6d-4758-b337-da006f2e37d2" providerId="AD" clId="Web-{B8010959-8F2F-70CC-A2C1-C68CD0917BC4}" dt="2026-03-30T22:33:27.119" v="38"/>
          <pc:sldLayoutMkLst>
            <pc:docMk/>
            <pc:sldMasterMk cId="4149517226" sldId="2147483872"/>
            <pc:sldLayoutMk cId="1172008674" sldId="2147483878"/>
          </pc:sldLayoutMkLst>
        </pc:sldLayoutChg>
        <pc:sldLayoutChg chg="add del mod replId">
          <pc:chgData name="Alex Belote" userId="S::abelote2@kumc.edu::c5af3ab8-1e6d-4758-b337-da006f2e37d2" providerId="AD" clId="Web-{B8010959-8F2F-70CC-A2C1-C68CD0917BC4}" dt="2026-03-30T22:33:27.119" v="38"/>
          <pc:sldLayoutMkLst>
            <pc:docMk/>
            <pc:sldMasterMk cId="4149517226" sldId="2147483872"/>
            <pc:sldLayoutMk cId="3601899750" sldId="2147483879"/>
          </pc:sldLayoutMkLst>
        </pc:sldLayoutChg>
        <pc:sldLayoutChg chg="add del mod replId">
          <pc:chgData name="Alex Belote" userId="S::abelote2@kumc.edu::c5af3ab8-1e6d-4758-b337-da006f2e37d2" providerId="AD" clId="Web-{B8010959-8F2F-70CC-A2C1-C68CD0917BC4}" dt="2026-03-30T22:33:27.119" v="38"/>
          <pc:sldLayoutMkLst>
            <pc:docMk/>
            <pc:sldMasterMk cId="4149517226" sldId="2147483872"/>
            <pc:sldLayoutMk cId="51580642" sldId="2147483880"/>
          </pc:sldLayoutMkLst>
        </pc:sldLayoutChg>
        <pc:sldLayoutChg chg="add del mod replId">
          <pc:chgData name="Alex Belote" userId="S::abelote2@kumc.edu::c5af3ab8-1e6d-4758-b337-da006f2e37d2" providerId="AD" clId="Web-{B8010959-8F2F-70CC-A2C1-C68CD0917BC4}" dt="2026-03-30T22:33:27.119" v="38"/>
          <pc:sldLayoutMkLst>
            <pc:docMk/>
            <pc:sldMasterMk cId="4149517226" sldId="2147483872"/>
            <pc:sldLayoutMk cId="531504613" sldId="2147483881"/>
          </pc:sldLayoutMkLst>
        </pc:sldLayoutChg>
        <pc:sldLayoutChg chg="add del mod replId">
          <pc:chgData name="Alex Belote" userId="S::abelote2@kumc.edu::c5af3ab8-1e6d-4758-b337-da006f2e37d2" providerId="AD" clId="Web-{B8010959-8F2F-70CC-A2C1-C68CD0917BC4}" dt="2026-03-30T22:33:27.119" v="38"/>
          <pc:sldLayoutMkLst>
            <pc:docMk/>
            <pc:sldMasterMk cId="4149517226" sldId="2147483872"/>
            <pc:sldLayoutMk cId="3314184565" sldId="2147483882"/>
          </pc:sldLayoutMkLst>
        </pc:sldLayoutChg>
        <pc:sldLayoutChg chg="add del mod replId">
          <pc:chgData name="Alex Belote" userId="S::abelote2@kumc.edu::c5af3ab8-1e6d-4758-b337-da006f2e37d2" providerId="AD" clId="Web-{B8010959-8F2F-70CC-A2C1-C68CD0917BC4}" dt="2026-03-30T22:33:27.119" v="38"/>
          <pc:sldLayoutMkLst>
            <pc:docMk/>
            <pc:sldMasterMk cId="4149517226" sldId="2147483872"/>
            <pc:sldLayoutMk cId="3437141754" sldId="2147483883"/>
          </pc:sldLayoutMkLst>
        </pc:sldLayoutChg>
        <pc:sldLayoutChg chg="add del mod replId">
          <pc:chgData name="Alex Belote" userId="S::abelote2@kumc.edu::c5af3ab8-1e6d-4758-b337-da006f2e37d2" providerId="AD" clId="Web-{B8010959-8F2F-70CC-A2C1-C68CD0917BC4}" dt="2026-03-30T22:33:27.119" v="38"/>
          <pc:sldLayoutMkLst>
            <pc:docMk/>
            <pc:sldMasterMk cId="4149517226" sldId="2147483872"/>
            <pc:sldLayoutMk cId="940839179" sldId="2147483884"/>
          </pc:sldLayoutMkLst>
        </pc:sldLayoutChg>
      </pc:sldMasterChg>
      <pc:sldMasterChg chg="add del addSldLayout delSldLayout modSldLayout">
        <pc:chgData name="Alex Belote" userId="S::abelote2@kumc.edu::c5af3ab8-1e6d-4758-b337-da006f2e37d2" providerId="AD" clId="Web-{B8010959-8F2F-70CC-A2C1-C68CD0917BC4}" dt="2026-03-30T22:33:29.431" v="39"/>
        <pc:sldMasterMkLst>
          <pc:docMk/>
          <pc:sldMasterMk cId="858823926" sldId="2147483885"/>
        </pc:sldMasterMkLst>
        <pc:sldLayoutChg chg="add del mod replId">
          <pc:chgData name="Alex Belote" userId="S::abelote2@kumc.edu::c5af3ab8-1e6d-4758-b337-da006f2e37d2" providerId="AD" clId="Web-{B8010959-8F2F-70CC-A2C1-C68CD0917BC4}" dt="2026-03-30T22:33:29.431" v="39"/>
          <pc:sldLayoutMkLst>
            <pc:docMk/>
            <pc:sldMasterMk cId="858823926" sldId="2147483885"/>
            <pc:sldLayoutMk cId="2364699942" sldId="2147483886"/>
          </pc:sldLayoutMkLst>
        </pc:sldLayoutChg>
        <pc:sldLayoutChg chg="add del mod replId">
          <pc:chgData name="Alex Belote" userId="S::abelote2@kumc.edu::c5af3ab8-1e6d-4758-b337-da006f2e37d2" providerId="AD" clId="Web-{B8010959-8F2F-70CC-A2C1-C68CD0917BC4}" dt="2026-03-30T22:33:29.431" v="39"/>
          <pc:sldLayoutMkLst>
            <pc:docMk/>
            <pc:sldMasterMk cId="858823926" sldId="2147483885"/>
            <pc:sldLayoutMk cId="831699" sldId="2147483887"/>
          </pc:sldLayoutMkLst>
        </pc:sldLayoutChg>
        <pc:sldLayoutChg chg="add del mod replId">
          <pc:chgData name="Alex Belote" userId="S::abelote2@kumc.edu::c5af3ab8-1e6d-4758-b337-da006f2e37d2" providerId="AD" clId="Web-{B8010959-8F2F-70CC-A2C1-C68CD0917BC4}" dt="2026-03-30T22:33:29.431" v="39"/>
          <pc:sldLayoutMkLst>
            <pc:docMk/>
            <pc:sldMasterMk cId="858823926" sldId="2147483885"/>
            <pc:sldLayoutMk cId="3273557783" sldId="2147483888"/>
          </pc:sldLayoutMkLst>
        </pc:sldLayoutChg>
        <pc:sldLayoutChg chg="add del mod replId">
          <pc:chgData name="Alex Belote" userId="S::abelote2@kumc.edu::c5af3ab8-1e6d-4758-b337-da006f2e37d2" providerId="AD" clId="Web-{B8010959-8F2F-70CC-A2C1-C68CD0917BC4}" dt="2026-03-30T22:33:29.431" v="39"/>
          <pc:sldLayoutMkLst>
            <pc:docMk/>
            <pc:sldMasterMk cId="858823926" sldId="2147483885"/>
            <pc:sldLayoutMk cId="3034984752" sldId="2147483889"/>
          </pc:sldLayoutMkLst>
        </pc:sldLayoutChg>
        <pc:sldLayoutChg chg="add del mod replId">
          <pc:chgData name="Alex Belote" userId="S::abelote2@kumc.edu::c5af3ab8-1e6d-4758-b337-da006f2e37d2" providerId="AD" clId="Web-{B8010959-8F2F-70CC-A2C1-C68CD0917BC4}" dt="2026-03-30T22:33:29.431" v="39"/>
          <pc:sldLayoutMkLst>
            <pc:docMk/>
            <pc:sldMasterMk cId="858823926" sldId="2147483885"/>
            <pc:sldLayoutMk cId="560790511" sldId="2147483890"/>
          </pc:sldLayoutMkLst>
        </pc:sldLayoutChg>
        <pc:sldLayoutChg chg="add del mod replId">
          <pc:chgData name="Alex Belote" userId="S::abelote2@kumc.edu::c5af3ab8-1e6d-4758-b337-da006f2e37d2" providerId="AD" clId="Web-{B8010959-8F2F-70CC-A2C1-C68CD0917BC4}" dt="2026-03-30T22:33:29.431" v="39"/>
          <pc:sldLayoutMkLst>
            <pc:docMk/>
            <pc:sldMasterMk cId="858823926" sldId="2147483885"/>
            <pc:sldLayoutMk cId="191464104" sldId="2147483891"/>
          </pc:sldLayoutMkLst>
        </pc:sldLayoutChg>
        <pc:sldLayoutChg chg="add del mod replId">
          <pc:chgData name="Alex Belote" userId="S::abelote2@kumc.edu::c5af3ab8-1e6d-4758-b337-da006f2e37d2" providerId="AD" clId="Web-{B8010959-8F2F-70CC-A2C1-C68CD0917BC4}" dt="2026-03-30T22:33:29.431" v="39"/>
          <pc:sldLayoutMkLst>
            <pc:docMk/>
            <pc:sldMasterMk cId="858823926" sldId="2147483885"/>
            <pc:sldLayoutMk cId="3130650328" sldId="2147483892"/>
          </pc:sldLayoutMkLst>
        </pc:sldLayoutChg>
        <pc:sldLayoutChg chg="add del mod replId">
          <pc:chgData name="Alex Belote" userId="S::abelote2@kumc.edu::c5af3ab8-1e6d-4758-b337-da006f2e37d2" providerId="AD" clId="Web-{B8010959-8F2F-70CC-A2C1-C68CD0917BC4}" dt="2026-03-30T22:33:29.431" v="39"/>
          <pc:sldLayoutMkLst>
            <pc:docMk/>
            <pc:sldMasterMk cId="858823926" sldId="2147483885"/>
            <pc:sldLayoutMk cId="3409668752" sldId="2147483893"/>
          </pc:sldLayoutMkLst>
        </pc:sldLayoutChg>
        <pc:sldLayoutChg chg="add del mod replId">
          <pc:chgData name="Alex Belote" userId="S::abelote2@kumc.edu::c5af3ab8-1e6d-4758-b337-da006f2e37d2" providerId="AD" clId="Web-{B8010959-8F2F-70CC-A2C1-C68CD0917BC4}" dt="2026-03-30T22:33:29.431" v="39"/>
          <pc:sldLayoutMkLst>
            <pc:docMk/>
            <pc:sldMasterMk cId="858823926" sldId="2147483885"/>
            <pc:sldLayoutMk cId="2075949528" sldId="2147483894"/>
          </pc:sldLayoutMkLst>
        </pc:sldLayoutChg>
        <pc:sldLayoutChg chg="add del mod replId">
          <pc:chgData name="Alex Belote" userId="S::abelote2@kumc.edu::c5af3ab8-1e6d-4758-b337-da006f2e37d2" providerId="AD" clId="Web-{B8010959-8F2F-70CC-A2C1-C68CD0917BC4}" dt="2026-03-30T22:33:29.431" v="39"/>
          <pc:sldLayoutMkLst>
            <pc:docMk/>
            <pc:sldMasterMk cId="858823926" sldId="2147483885"/>
            <pc:sldLayoutMk cId="3631875071" sldId="2147483895"/>
          </pc:sldLayoutMkLst>
        </pc:sldLayoutChg>
        <pc:sldLayoutChg chg="add del mod replId">
          <pc:chgData name="Alex Belote" userId="S::abelote2@kumc.edu::c5af3ab8-1e6d-4758-b337-da006f2e37d2" providerId="AD" clId="Web-{B8010959-8F2F-70CC-A2C1-C68CD0917BC4}" dt="2026-03-30T22:33:29.431" v="39"/>
          <pc:sldLayoutMkLst>
            <pc:docMk/>
            <pc:sldMasterMk cId="858823926" sldId="2147483885"/>
            <pc:sldLayoutMk cId="3820062997" sldId="2147483896"/>
          </pc:sldLayoutMkLst>
        </pc:sldLayoutChg>
        <pc:sldLayoutChg chg="add del mod replId">
          <pc:chgData name="Alex Belote" userId="S::abelote2@kumc.edu::c5af3ab8-1e6d-4758-b337-da006f2e37d2" providerId="AD" clId="Web-{B8010959-8F2F-70CC-A2C1-C68CD0917BC4}" dt="2026-03-30T22:33:29.431" v="39"/>
          <pc:sldLayoutMkLst>
            <pc:docMk/>
            <pc:sldMasterMk cId="858823926" sldId="2147483885"/>
            <pc:sldLayoutMk cId="1463371659" sldId="2147483897"/>
          </pc:sldLayoutMkLst>
        </pc:sldLayoutChg>
      </pc:sldMasterChg>
      <pc:sldMasterChg chg="add del addSldLayout delSldLayout modSldLayout">
        <pc:chgData name="Alex Belote" userId="S::abelote2@kumc.edu::c5af3ab8-1e6d-4758-b337-da006f2e37d2" providerId="AD" clId="Web-{B8010959-8F2F-70CC-A2C1-C68CD0917BC4}" dt="2026-03-30T22:33:29.431" v="39"/>
        <pc:sldMasterMkLst>
          <pc:docMk/>
          <pc:sldMasterMk cId="2438079148" sldId="2147483898"/>
        </pc:sldMasterMkLst>
        <pc:sldLayoutChg chg="add del mod replId">
          <pc:chgData name="Alex Belote" userId="S::abelote2@kumc.edu::c5af3ab8-1e6d-4758-b337-da006f2e37d2" providerId="AD" clId="Web-{B8010959-8F2F-70CC-A2C1-C68CD0917BC4}" dt="2026-03-30T22:33:29.431" v="39"/>
          <pc:sldLayoutMkLst>
            <pc:docMk/>
            <pc:sldMasterMk cId="2438079148" sldId="2147483898"/>
            <pc:sldLayoutMk cId="3018676084" sldId="2147483899"/>
          </pc:sldLayoutMkLst>
        </pc:sldLayoutChg>
        <pc:sldLayoutChg chg="add del mod replId">
          <pc:chgData name="Alex Belote" userId="S::abelote2@kumc.edu::c5af3ab8-1e6d-4758-b337-da006f2e37d2" providerId="AD" clId="Web-{B8010959-8F2F-70CC-A2C1-C68CD0917BC4}" dt="2026-03-30T22:33:29.431" v="39"/>
          <pc:sldLayoutMkLst>
            <pc:docMk/>
            <pc:sldMasterMk cId="2438079148" sldId="2147483898"/>
            <pc:sldLayoutMk cId="3582921926" sldId="2147483900"/>
          </pc:sldLayoutMkLst>
        </pc:sldLayoutChg>
        <pc:sldLayoutChg chg="add del mod replId">
          <pc:chgData name="Alex Belote" userId="S::abelote2@kumc.edu::c5af3ab8-1e6d-4758-b337-da006f2e37d2" providerId="AD" clId="Web-{B8010959-8F2F-70CC-A2C1-C68CD0917BC4}" dt="2026-03-30T22:33:29.431" v="39"/>
          <pc:sldLayoutMkLst>
            <pc:docMk/>
            <pc:sldMasterMk cId="2438079148" sldId="2147483898"/>
            <pc:sldLayoutMk cId="3340376218" sldId="2147483901"/>
          </pc:sldLayoutMkLst>
        </pc:sldLayoutChg>
        <pc:sldLayoutChg chg="add del mod replId">
          <pc:chgData name="Alex Belote" userId="S::abelote2@kumc.edu::c5af3ab8-1e6d-4758-b337-da006f2e37d2" providerId="AD" clId="Web-{B8010959-8F2F-70CC-A2C1-C68CD0917BC4}" dt="2026-03-30T22:33:29.431" v="39"/>
          <pc:sldLayoutMkLst>
            <pc:docMk/>
            <pc:sldMasterMk cId="2438079148" sldId="2147483898"/>
            <pc:sldLayoutMk cId="912119614" sldId="2147483902"/>
          </pc:sldLayoutMkLst>
        </pc:sldLayoutChg>
        <pc:sldLayoutChg chg="add del mod replId">
          <pc:chgData name="Alex Belote" userId="S::abelote2@kumc.edu::c5af3ab8-1e6d-4758-b337-da006f2e37d2" providerId="AD" clId="Web-{B8010959-8F2F-70CC-A2C1-C68CD0917BC4}" dt="2026-03-30T22:33:29.431" v="39"/>
          <pc:sldLayoutMkLst>
            <pc:docMk/>
            <pc:sldMasterMk cId="2438079148" sldId="2147483898"/>
            <pc:sldLayoutMk cId="1920604780" sldId="2147483903"/>
          </pc:sldLayoutMkLst>
        </pc:sldLayoutChg>
        <pc:sldLayoutChg chg="add del mod replId">
          <pc:chgData name="Alex Belote" userId="S::abelote2@kumc.edu::c5af3ab8-1e6d-4758-b337-da006f2e37d2" providerId="AD" clId="Web-{B8010959-8F2F-70CC-A2C1-C68CD0917BC4}" dt="2026-03-30T22:33:29.431" v="39"/>
          <pc:sldLayoutMkLst>
            <pc:docMk/>
            <pc:sldMasterMk cId="2438079148" sldId="2147483898"/>
            <pc:sldLayoutMk cId="3526768511" sldId="2147483904"/>
          </pc:sldLayoutMkLst>
        </pc:sldLayoutChg>
        <pc:sldLayoutChg chg="add del mod replId">
          <pc:chgData name="Alex Belote" userId="S::abelote2@kumc.edu::c5af3ab8-1e6d-4758-b337-da006f2e37d2" providerId="AD" clId="Web-{B8010959-8F2F-70CC-A2C1-C68CD0917BC4}" dt="2026-03-30T22:33:29.431" v="39"/>
          <pc:sldLayoutMkLst>
            <pc:docMk/>
            <pc:sldMasterMk cId="2438079148" sldId="2147483898"/>
            <pc:sldLayoutMk cId="474866473" sldId="2147483905"/>
          </pc:sldLayoutMkLst>
        </pc:sldLayoutChg>
        <pc:sldLayoutChg chg="add del mod replId">
          <pc:chgData name="Alex Belote" userId="S::abelote2@kumc.edu::c5af3ab8-1e6d-4758-b337-da006f2e37d2" providerId="AD" clId="Web-{B8010959-8F2F-70CC-A2C1-C68CD0917BC4}" dt="2026-03-30T22:33:29.431" v="39"/>
          <pc:sldLayoutMkLst>
            <pc:docMk/>
            <pc:sldMasterMk cId="2438079148" sldId="2147483898"/>
            <pc:sldLayoutMk cId="1109081633" sldId="2147483906"/>
          </pc:sldLayoutMkLst>
        </pc:sldLayoutChg>
        <pc:sldLayoutChg chg="add del mod replId">
          <pc:chgData name="Alex Belote" userId="S::abelote2@kumc.edu::c5af3ab8-1e6d-4758-b337-da006f2e37d2" providerId="AD" clId="Web-{B8010959-8F2F-70CC-A2C1-C68CD0917BC4}" dt="2026-03-30T22:33:29.431" v="39"/>
          <pc:sldLayoutMkLst>
            <pc:docMk/>
            <pc:sldMasterMk cId="2438079148" sldId="2147483898"/>
            <pc:sldLayoutMk cId="345266521" sldId="2147483907"/>
          </pc:sldLayoutMkLst>
        </pc:sldLayoutChg>
        <pc:sldLayoutChg chg="add del mod replId">
          <pc:chgData name="Alex Belote" userId="S::abelote2@kumc.edu::c5af3ab8-1e6d-4758-b337-da006f2e37d2" providerId="AD" clId="Web-{B8010959-8F2F-70CC-A2C1-C68CD0917BC4}" dt="2026-03-30T22:33:29.431" v="39"/>
          <pc:sldLayoutMkLst>
            <pc:docMk/>
            <pc:sldMasterMk cId="2438079148" sldId="2147483898"/>
            <pc:sldLayoutMk cId="1252949281" sldId="2147483908"/>
          </pc:sldLayoutMkLst>
        </pc:sldLayoutChg>
        <pc:sldLayoutChg chg="add del mod replId">
          <pc:chgData name="Alex Belote" userId="S::abelote2@kumc.edu::c5af3ab8-1e6d-4758-b337-da006f2e37d2" providerId="AD" clId="Web-{B8010959-8F2F-70CC-A2C1-C68CD0917BC4}" dt="2026-03-30T22:33:29.431" v="39"/>
          <pc:sldLayoutMkLst>
            <pc:docMk/>
            <pc:sldMasterMk cId="2438079148" sldId="2147483898"/>
            <pc:sldLayoutMk cId="3211301222" sldId="2147483909"/>
          </pc:sldLayoutMkLst>
        </pc:sldLayoutChg>
        <pc:sldLayoutChg chg="add del mod replId">
          <pc:chgData name="Alex Belote" userId="S::abelote2@kumc.edu::c5af3ab8-1e6d-4758-b337-da006f2e37d2" providerId="AD" clId="Web-{B8010959-8F2F-70CC-A2C1-C68CD0917BC4}" dt="2026-03-30T22:33:29.431" v="39"/>
          <pc:sldLayoutMkLst>
            <pc:docMk/>
            <pc:sldMasterMk cId="2438079148" sldId="2147483898"/>
            <pc:sldLayoutMk cId="3992343831" sldId="2147483910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80D2C3A0-D5AF-4F8D-9BD5-272C3D39EF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0496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91754C38-4ED5-418E-B3B0-C6452115E6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0526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AEADC601-AB32-44E7-8835-645346BB4A42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095339E9-1DBC-4039-B54F-BF46B191FC57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43AC4-8C51-4BD4-97AD-437E5DBDE9E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1341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43AC4-8C51-4BD4-97AD-437E5DBDE9E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4989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altLang="en-US" b="1">
                <a:latin typeface="Arial" charset="0"/>
                <a:cs typeface="Arial" charset="0"/>
              </a:rPr>
              <a:t>Figure 1. </a:t>
            </a:r>
            <a:r>
              <a:rPr lang="en-US" altLang="en-US">
                <a:latin typeface="Arial" charset="0"/>
                <a:cs typeface="Arial" charset="0"/>
              </a:rPr>
              <a:t>Preoperative and intraoperative diagnosis of prosthetic joint infection. Abbrevation: CRP, C-reactive protein.
</a:t>
            </a:r>
          </a:p>
        </p:txBody>
      </p:sp>
      <p:sp>
        <p:nvSpPr>
          <p:cNvPr id="174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DA0B939A-5F23-4E6E-9782-437B99277126}" type="slidenum">
              <a:rPr lang="en-US" altLang="en-US" sz="1200"/>
              <a:pPr algn="r" eaLnBrk="1" hangingPunct="1"/>
              <a:t>33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altLang="en-US" b="1">
                <a:latin typeface="Arial" charset="0"/>
                <a:cs typeface="Arial" charset="0"/>
              </a:rPr>
              <a:t>Figure 2. </a:t>
            </a:r>
            <a:r>
              <a:rPr lang="en-US" altLang="en-US">
                <a:latin typeface="Arial" charset="0"/>
                <a:cs typeface="Arial" charset="0"/>
              </a:rPr>
              <a:t>Management of prosthetic joint infection.
</a:t>
            </a:r>
          </a:p>
        </p:txBody>
      </p:sp>
      <p:sp>
        <p:nvSpPr>
          <p:cNvPr id="174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C558FFEA-7CD1-4689-9081-8E77EBE4E67A}" type="slidenum">
              <a:rPr lang="en-US" altLang="en-US" sz="1200"/>
              <a:pPr algn="r" eaLnBrk="1" hangingPunct="1"/>
              <a:t>34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2DB7C-27F6-449D-9698-309D7635AA1F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415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2DB7C-27F6-449D-9698-309D7635AA1F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415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62A33508-8572-43BB-A5D8-4197398E633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6F49B5BA-5728-49B2-8E91-2593011AF8DF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095339E9-1DBC-4039-B54F-BF46B191FC57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62A33508-8572-43BB-A5D8-4197398E633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095339E9-1DBC-4039-B54F-BF46B191FC57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62A33508-8572-43BB-A5D8-4197398E633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6F49B5BA-5728-49B2-8E91-2593011AF8DF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8676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949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301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C27C75-B800-45EB-A158-21EB12853D7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2343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B14A8-72AD-4B33-8F5F-77378A380B9C}" type="datetimeFigureOut">
              <a:rPr lang="en-US" dirty="0"/>
              <a:t>4/16/2026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5EF7F-F8BA-4738-89CD-A97909FC6BBE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921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0376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119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4/16/2026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604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4/16/2026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768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4/16/2026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866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4/16/2026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081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66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4/16/2026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8079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orthobullets.com/spine/2025/adult-pyogenic-vertebral-osteomyelitis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hyperlink" Target="http://www.sciencemag.org/content/vol284/issue5418/images/large/se1997518001.jpeg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057400"/>
            <a:ext cx="8229600" cy="1828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br>
              <a:rPr lang="en-US" sz="6000"/>
            </a:br>
            <a:br>
              <a:rPr lang="en-US" sz="6000"/>
            </a:br>
            <a:br>
              <a:rPr lang="en-US" sz="6000"/>
            </a:br>
            <a:br>
              <a:rPr lang="en-US" sz="6000"/>
            </a:br>
            <a:br>
              <a:rPr lang="en-US" sz="6000"/>
            </a:br>
            <a:r>
              <a:rPr lang="en-US" sz="6000"/>
              <a:t>Osteomyelitis</a:t>
            </a:r>
            <a:endParaRPr lang="en-US">
              <a:solidFill>
                <a:srgbClr val="FFFF99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891116"/>
            <a:ext cx="7315200" cy="1144632"/>
          </a:xfrm>
        </p:spPr>
        <p:txBody>
          <a:bodyPr>
            <a:normAutofit/>
          </a:bodyPr>
          <a:lstStyle/>
          <a:p>
            <a:r>
              <a:rPr lang="en-US" sz="2400"/>
              <a:t>Infectious Diseases Elective module</a:t>
            </a:r>
          </a:p>
        </p:txBody>
      </p:sp>
      <p:pic>
        <p:nvPicPr>
          <p:cNvPr id="3" name="Picture 2" descr="A close-up of a mri scan of the spine">
            <a:extLst>
              <a:ext uri="{FF2B5EF4-FFF2-40B4-BE49-F238E27FC236}">
                <a16:creationId xmlns:a16="http://schemas.microsoft.com/office/drawing/2014/main" id="{199DCA46-DB1C-59AF-AE90-1C1EB231716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707" b="188"/>
          <a:stretch>
            <a:fillRect/>
          </a:stretch>
        </p:blipFill>
        <p:spPr>
          <a:xfrm>
            <a:off x="5657886" y="563293"/>
            <a:ext cx="3190875" cy="27722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7F19068-BFC3-BC6D-624E-28F3BD010E75}"/>
              </a:ext>
            </a:extLst>
          </p:cNvPr>
          <p:cNvSpPr txBox="1"/>
          <p:nvPr/>
        </p:nvSpPr>
        <p:spPr>
          <a:xfrm rot="16200000">
            <a:off x="7060545" y="1410618"/>
            <a:ext cx="3795228" cy="18466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600">
                <a:latin typeface="Arial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https://www.orthobullets.com/spine/2025/adult-pyogenic-vertebral-osteomyelitis</a:t>
            </a:r>
            <a:endParaRPr lang="en-US" sz="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9D9D0AB-1E2F-44A8-B9C6-FA40983018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656" y="4058575"/>
            <a:ext cx="2713922" cy="1654626"/>
          </a:xfrm>
        </p:spPr>
        <p:txBody>
          <a:bodyPr anchor="ctr">
            <a:normAutofit/>
          </a:bodyPr>
          <a:lstStyle/>
          <a:p>
            <a:pPr algn="r"/>
            <a:r>
              <a:rPr lang="en-US" sz="5400" b="1"/>
              <a:t>Imaging</a:t>
            </a:r>
            <a:endParaRPr lang="en-US" sz="5400" b="1">
              <a:ea typeface="Calibri Light"/>
              <a:cs typeface="Calibri Ligh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0E2AEF9-3220-4407-B76B-1B6E3952E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60142"/>
            <a:ext cx="2895578" cy="29321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4B0A04-4717-C2EF-CD3A-C04699239B4F}"/>
              </a:ext>
            </a:extLst>
          </p:cNvPr>
          <p:cNvSpPr txBox="1"/>
          <p:nvPr/>
        </p:nvSpPr>
        <p:spPr>
          <a:xfrm>
            <a:off x="-6113" y="256716"/>
            <a:ext cx="289111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/>
                <a:cs typeface="Arial"/>
              </a:rPr>
              <a:t>X Ray</a:t>
            </a:r>
            <a:endParaRPr lang="en-US"/>
          </a:p>
        </p:txBody>
      </p:sp>
      <p:pic>
        <p:nvPicPr>
          <p:cNvPr id="6" name="Content Placeholder 5" descr="An x-ray of a spine">
            <a:extLst>
              <a:ext uri="{FF2B5EF4-FFF2-40B4-BE49-F238E27FC236}">
                <a16:creationId xmlns:a16="http://schemas.microsoft.com/office/drawing/2014/main" id="{52FE3906-598D-1747-6265-DE55F5E0A07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43" r="-4" b="-4"/>
          <a:stretch>
            <a:fillRect/>
          </a:stretch>
        </p:blipFill>
        <p:spPr>
          <a:xfrm>
            <a:off x="6" y="824735"/>
            <a:ext cx="2748620" cy="260426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CAFBD32-D3B9-4AA1-8A52-E7788A955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14663" y="0"/>
            <a:ext cx="3249409" cy="31316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007275-6C9E-BE51-157E-B86D3F00B741}"/>
              </a:ext>
            </a:extLst>
          </p:cNvPr>
          <p:cNvSpPr txBox="1"/>
          <p:nvPr/>
        </p:nvSpPr>
        <p:spPr>
          <a:xfrm>
            <a:off x="3263967" y="3098935"/>
            <a:ext cx="289111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/>
                <a:cs typeface="Arial"/>
              </a:rPr>
              <a:t>MRI</a:t>
            </a:r>
            <a:endParaRPr lang="en-US"/>
          </a:p>
        </p:txBody>
      </p:sp>
      <p:pic>
        <p:nvPicPr>
          <p:cNvPr id="8" name="Picture 7" descr="A close-up of a mri scan of the spine">
            <a:extLst>
              <a:ext uri="{FF2B5EF4-FFF2-40B4-BE49-F238E27FC236}">
                <a16:creationId xmlns:a16="http://schemas.microsoft.com/office/drawing/2014/main" id="{C8A5E018-C5E2-D4C5-7C7D-ABDFA510E7B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965" b="-1"/>
          <a:stretch>
            <a:fillRect/>
          </a:stretch>
        </p:blipFill>
        <p:spPr>
          <a:xfrm>
            <a:off x="3265708" y="10"/>
            <a:ext cx="2974827" cy="2952719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7B1FFF1B-D8E7-43C1-963D-013BA4049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2250" y="660142"/>
            <a:ext cx="2571750" cy="50548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9CF800-A766-0D94-305B-30D1DEAC60ED}"/>
              </a:ext>
            </a:extLst>
          </p:cNvPr>
          <p:cNvSpPr txBox="1"/>
          <p:nvPr/>
        </p:nvSpPr>
        <p:spPr>
          <a:xfrm>
            <a:off x="6411801" y="293389"/>
            <a:ext cx="289111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/>
                <a:cs typeface="Arial"/>
              </a:rPr>
              <a:t>CT Scan</a:t>
            </a:r>
            <a:endParaRPr lang="en-US"/>
          </a:p>
        </p:txBody>
      </p:sp>
      <p:pic>
        <p:nvPicPr>
          <p:cNvPr id="9" name="Picture 8" descr="A close-up of an CT scan of a spine">
            <a:extLst>
              <a:ext uri="{FF2B5EF4-FFF2-40B4-BE49-F238E27FC236}">
                <a16:creationId xmlns:a16="http://schemas.microsoft.com/office/drawing/2014/main" id="{6EB30B29-F57F-3255-111D-3164DF8EF84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4733" r="3696" b="-4"/>
          <a:stretch>
            <a:fillRect/>
          </a:stretch>
        </p:blipFill>
        <p:spPr>
          <a:xfrm>
            <a:off x="6706602" y="824734"/>
            <a:ext cx="2437398" cy="4726979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08577E17-0447-4B01-A59A-8125D8719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8C82076-4E53-4B78-A17E-F0A3BC957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212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315200" cy="1154097"/>
          </a:xfrm>
        </p:spPr>
        <p:txBody>
          <a:bodyPr/>
          <a:lstStyle/>
          <a:p>
            <a:r>
              <a:rPr lang="en-US" dirty="0"/>
              <a:t>Diagnosis (Gold Standard)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799"/>
            <a:ext cx="7315200" cy="4480561"/>
          </a:xfrm>
        </p:spPr>
        <p:txBody>
          <a:bodyPr>
            <a:normAutofit/>
          </a:bodyPr>
          <a:lstStyle/>
          <a:p>
            <a:r>
              <a:rPr lang="en-US"/>
              <a:t>Gold standard: bone biopsy for surgical pathology and bone cultures</a:t>
            </a:r>
          </a:p>
          <a:p>
            <a:pPr lvl="1"/>
            <a:r>
              <a:rPr lang="en-US">
                <a:sym typeface="Wingdings" panose="05000000000000000000" pitchFamily="2" charset="2"/>
              </a:rPr>
              <a:t>With exception of </a:t>
            </a:r>
            <a:r>
              <a:rPr lang="en-US" i="1">
                <a:sym typeface="Wingdings" panose="05000000000000000000" pitchFamily="2" charset="2"/>
              </a:rPr>
              <a:t>S. aureus</a:t>
            </a:r>
            <a:r>
              <a:rPr lang="en-US">
                <a:sym typeface="Wingdings" panose="05000000000000000000" pitchFamily="2" charset="2"/>
              </a:rPr>
              <a:t>, cultures taken from superficial wounds or sinus tracts correlate poorly to culture from bone itself</a:t>
            </a:r>
          </a:p>
          <a:p>
            <a:pPr lvl="1"/>
            <a:endParaRPr lang="en-US">
              <a:sym typeface="Wingdings" panose="05000000000000000000" pitchFamily="2" charset="2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730956" y="3657600"/>
            <a:ext cx="7696200" cy="2308324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40" tIns="45720" rIns="91440" bIns="45720" anchor="t">
            <a:spAutoFit/>
          </a:bodyPr>
          <a:lstStyle>
            <a:lvl1pPr marL="342900" indent="-342900">
              <a:defRPr sz="1600" b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>
              <a:spcBef>
                <a:spcPct val="50000"/>
              </a:spcBef>
            </a:pPr>
            <a:r>
              <a:rPr lang="en-US" sz="1800" u="sng">
                <a:solidFill>
                  <a:schemeClr val="bg1"/>
                </a:solidFill>
                <a:latin typeface="Arial"/>
                <a:ea typeface="ＭＳ Ｐゴシック"/>
              </a:rPr>
              <a:t>Diagnosis:</a:t>
            </a:r>
          </a:p>
          <a:p>
            <a:pPr marL="0" indent="0" algn="l"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  <a:latin typeface="Arial"/>
                <a:ea typeface="ＭＳ Ｐゴシック"/>
              </a:rPr>
              <a:t>1. Histological evidence of inflammation and osteonecrosis</a:t>
            </a:r>
          </a:p>
          <a:p>
            <a:pPr marL="0" indent="0" algn="l"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  <a:latin typeface="Arial"/>
                <a:ea typeface="ＭＳ Ｐゴシック"/>
                <a:sym typeface="Symbol" charset="0"/>
              </a:rPr>
              <a:t>2. Isolation of the organism from bone</a:t>
            </a:r>
            <a:endParaRPr lang="en-US" sz="1800">
              <a:solidFill>
                <a:schemeClr val="bg1"/>
              </a:solidFill>
              <a:latin typeface="Arial"/>
              <a:ea typeface="ＭＳ Ｐゴシック"/>
            </a:endParaRPr>
          </a:p>
          <a:p>
            <a:pPr algn="l">
              <a:spcBef>
                <a:spcPct val="50000"/>
              </a:spcBef>
            </a:pPr>
            <a:r>
              <a:rPr lang="en-US" sz="1800" b="0" i="1">
                <a:solidFill>
                  <a:schemeClr val="bg1"/>
                </a:solidFill>
                <a:latin typeface="Arial"/>
                <a:ea typeface="ＭＳ Ｐゴシック"/>
              </a:rPr>
              <a:t>	-Exception</a:t>
            </a:r>
            <a:r>
              <a:rPr lang="en-US" sz="1800" b="0">
                <a:solidFill>
                  <a:schemeClr val="bg1"/>
                </a:solidFill>
                <a:latin typeface="Arial"/>
                <a:ea typeface="ＭＳ Ｐゴシック"/>
              </a:rPr>
              <a:t> -  Hematogenous osteomyelitis </a:t>
            </a:r>
          </a:p>
          <a:p>
            <a:pPr algn="l">
              <a:spcBef>
                <a:spcPct val="50000"/>
              </a:spcBef>
            </a:pPr>
            <a:r>
              <a:rPr lang="en-US" sz="1800" b="0">
                <a:solidFill>
                  <a:schemeClr val="bg1"/>
                </a:solidFill>
                <a:latin typeface="Arial"/>
                <a:ea typeface="ＭＳ Ｐゴシック"/>
              </a:rPr>
              <a:t>	-Blood cultures &amp; radiographic evidence of osteomyelitis may be sufficient</a:t>
            </a:r>
          </a:p>
        </p:txBody>
      </p:sp>
    </p:spTree>
    <p:extLst>
      <p:ext uri="{BB962C8B-B14F-4D97-AF65-F5344CB8AC3E}">
        <p14:creationId xmlns:p14="http://schemas.microsoft.com/office/powerpoint/2010/main" val="2936979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33400"/>
            <a:ext cx="7315200" cy="1154097"/>
          </a:xfrm>
        </p:spPr>
        <p:txBody>
          <a:bodyPr/>
          <a:lstStyle/>
          <a:p>
            <a:pPr algn="l" eaLnBrk="1" hangingPunct="1">
              <a:defRPr/>
            </a:pPr>
            <a:r>
              <a:rPr lang="en-US">
                <a:solidFill>
                  <a:schemeClr val="tx1"/>
                </a:solidFill>
              </a:rPr>
              <a:t>Case 1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2362200"/>
            <a:ext cx="7315200" cy="353952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/>
              <a:t>CC: foot wound(s)</a:t>
            </a:r>
          </a:p>
          <a:p>
            <a:pPr eaLnBrk="1" hangingPunct="1">
              <a:defRPr/>
            </a:pPr>
            <a:r>
              <a:rPr lang="en-US" sz="2800"/>
              <a:t>70-year-old female admitted from clinic</a:t>
            </a:r>
          </a:p>
          <a:p>
            <a:pPr lvl="1" eaLnBrk="1" hangingPunct="1">
              <a:defRPr/>
            </a:pPr>
            <a:r>
              <a:rPr lang="en-US" sz="2400"/>
              <a:t>R foot ulcers, stable but L heel ulcer progressive over 5 months, drainage increased x 1 month</a:t>
            </a:r>
          </a:p>
          <a:p>
            <a:pPr lvl="1" eaLnBrk="1" hangingPunct="1">
              <a:defRPr/>
            </a:pPr>
            <a:r>
              <a:rPr lang="en-US" sz="2400"/>
              <a:t>No fever, chills, night sweats or other new systemic symptoms</a:t>
            </a:r>
          </a:p>
          <a:p>
            <a:pPr marL="320040" lvl="1" indent="0" eaLnBrk="1" hangingPunct="1">
              <a:buNone/>
              <a:defRPr/>
            </a:pPr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33400"/>
            <a:ext cx="7315200" cy="1154097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Case 1 (Contd.)</a:t>
            </a:r>
          </a:p>
        </p:txBody>
      </p:sp>
      <p:sp>
        <p:nvSpPr>
          <p:cNvPr id="54579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2209800"/>
            <a:ext cx="8227319" cy="4267200"/>
          </a:xfrm>
        </p:spPr>
        <p:txBody>
          <a:bodyPr vert="horz" lIns="0" tIns="45720" rIns="0" bIns="45720" rtlCol="0" anchor="t">
            <a:normAutofit fontScale="92500" lnSpcReduction="20000"/>
          </a:bodyPr>
          <a:lstStyle/>
          <a:p>
            <a:pPr marL="45720" indent="0">
              <a:buNone/>
            </a:pPr>
            <a:r>
              <a:rPr lang="en-US" sz="3400">
                <a:ea typeface="Calibri"/>
                <a:cs typeface="Calibri"/>
              </a:rPr>
              <a:t>Past Medical History: </a:t>
            </a:r>
            <a:endParaRPr lang="en-US" sz="3400"/>
          </a:p>
          <a:p>
            <a:pPr marL="795020" lvl="1" indent="-457200">
              <a:buFont typeface="Courier New" panose="020F0502020204030204" pitchFamily="34" charset="0"/>
              <a:buChar char="o"/>
            </a:pPr>
            <a:r>
              <a:rPr lang="en-US"/>
              <a:t>Endometrial cancer, prior hysterectomy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marL="749300" lvl="1" indent="-457200">
              <a:buFont typeface="Courier New" panose="020F0502020204030204" pitchFamily="34" charset="0"/>
              <a:buChar char="o"/>
            </a:pPr>
            <a:r>
              <a:rPr lang="en-US"/>
              <a:t>DM (diabetes mellitus) complicated by neuropathy and DM foot ulcerations 	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marL="749300" lvl="1" indent="-457200">
              <a:buFont typeface="Courier New" panose="020F0502020204030204" pitchFamily="34" charset="0"/>
              <a:buChar char="o"/>
            </a:pPr>
            <a:r>
              <a:rPr lang="en-US"/>
              <a:t>Cardiomyopathy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marL="749300" lvl="1" indent="-457200">
              <a:buFont typeface="Courier New" panose="020F0502020204030204" pitchFamily="34" charset="0"/>
              <a:buChar char="o"/>
            </a:pPr>
            <a:r>
              <a:rPr lang="en-US"/>
              <a:t>Hypertension	 	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marL="749300" lvl="1" indent="-457200">
              <a:buFont typeface="Courier New" panose="020F0502020204030204" pitchFamily="34" charset="0"/>
              <a:buChar char="o"/>
            </a:pPr>
            <a:r>
              <a:rPr lang="en-US"/>
              <a:t>Hypothyroidism		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marL="45720" indent="0">
              <a:buNone/>
            </a:pPr>
            <a:r>
              <a:rPr lang="en-US" sz="3400"/>
              <a:t>Social history: nonsmoker, no ETOH or rec drug use, no recent new exposures</a:t>
            </a:r>
            <a:endParaRPr lang="en-US" sz="3400">
              <a:ea typeface="Calibri"/>
              <a:cs typeface="Calibri"/>
            </a:endParaRPr>
          </a:p>
          <a:p>
            <a:pPr marL="0" indent="0">
              <a:buNone/>
              <a:defRPr/>
            </a:pPr>
            <a:r>
              <a:rPr lang="en-US" sz="3400"/>
              <a:t>Medications: carvedilol, bumetanide, insulin glargine and </a:t>
            </a:r>
            <a:r>
              <a:rPr lang="en-US" sz="3400" err="1"/>
              <a:t>aspart</a:t>
            </a:r>
            <a:r>
              <a:rPr lang="en-US" sz="3400"/>
              <a:t>, </a:t>
            </a:r>
            <a:r>
              <a:rPr lang="en-US" sz="3400" err="1"/>
              <a:t>synthroid</a:t>
            </a:r>
            <a:r>
              <a:rPr lang="en-US" sz="3400"/>
              <a:t>, magnesium oxide</a:t>
            </a:r>
            <a:endParaRPr lang="en-US" sz="3400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  <a:defRPr/>
            </a:pPr>
            <a:r>
              <a:rPr lang="en-US" sz="3400"/>
              <a:t>ROS: otherwise unremarkable</a:t>
            </a:r>
            <a:endParaRPr lang="en-US" sz="3400">
              <a:ea typeface="Calibri" panose="020F0502020204030204"/>
              <a:cs typeface="Calibri" panose="020F0502020204030204"/>
            </a:endParaRPr>
          </a:p>
          <a:p>
            <a:pPr eaLnBrk="1" hangingPunct="1">
              <a:buFont typeface="Arial" panose="020F0502020204030204" pitchFamily="34" charset="0"/>
              <a:buChar char="•"/>
              <a:defRPr/>
            </a:pPr>
            <a:endParaRPr lang="en-US">
              <a:ea typeface="Calibri" panose="020F0502020204030204"/>
              <a:cs typeface="Calibri" panose="020F0502020204030204"/>
            </a:endParaRPr>
          </a:p>
          <a:p>
            <a:pPr eaLnBrk="1" hangingPunct="1">
              <a:buFont typeface="Arial" panose="020F0502020204030204" pitchFamily="34" charset="0"/>
              <a:buChar char="•"/>
              <a:defRPr/>
            </a:pPr>
            <a:endParaRPr lang="en-US">
              <a:ea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315200" cy="1154097"/>
          </a:xfrm>
        </p:spPr>
        <p:txBody>
          <a:bodyPr/>
          <a:lstStyle/>
          <a:p>
            <a:pPr algn="l" eaLnBrk="1" hangingPunct="1">
              <a:defRPr/>
            </a:pPr>
            <a:r>
              <a:rPr lang="en-US">
                <a:solidFill>
                  <a:schemeClr val="tx1"/>
                </a:solidFill>
              </a:rPr>
              <a:t>Physical Examination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720030"/>
            <a:ext cx="7315200" cy="3724497"/>
          </a:xfrm>
        </p:spPr>
        <p:txBody>
          <a:bodyPr vert="horz" lIns="0" tIns="45720" rIns="0" bIns="45720" rtlCol="0" anchor="t"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900" dirty="0"/>
              <a:t>Vital Signs:  T= 36.7C  BP= 118/76  P=72   Resp= 18</a:t>
            </a:r>
            <a:endParaRPr lang="en-US" sz="1900" dirty="0">
              <a:ea typeface="Calibri"/>
              <a:cs typeface="Calibri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900" dirty="0"/>
              <a:t>Gen: alert, oriented, no distress</a:t>
            </a:r>
            <a:endParaRPr lang="en-US" sz="1900" dirty="0">
              <a:ea typeface="Calibri"/>
              <a:cs typeface="Calibri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900" dirty="0"/>
              <a:t>Lungs: clear bilaterally with diminished breath sounds in bases </a:t>
            </a:r>
            <a:endParaRPr lang="en-US" sz="1900" dirty="0">
              <a:ea typeface="Calibri"/>
              <a:cs typeface="Calibri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900" dirty="0"/>
              <a:t>CV: Regular, soft systolic murmur</a:t>
            </a:r>
            <a:endParaRPr lang="en-US" sz="1900" dirty="0">
              <a:ea typeface="Calibri"/>
              <a:cs typeface="Calibri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900" dirty="0"/>
              <a:t>L foot as pictured below, cannot see/probe bone</a:t>
            </a:r>
            <a:endParaRPr lang="en-US" sz="1900" dirty="0">
              <a:ea typeface="Calibri"/>
              <a:cs typeface="Calibri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dirty="0"/>
          </a:p>
        </p:txBody>
      </p:sp>
      <p:pic>
        <p:nvPicPr>
          <p:cNvPr id="2050" name="Picture 2" descr="Photo documentation of two foot ulcers that penetrate through the skin layers, but not fully to bone.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66" b="18831"/>
          <a:stretch>
            <a:fillRect/>
          </a:stretch>
        </p:blipFill>
        <p:spPr bwMode="auto">
          <a:xfrm>
            <a:off x="593008" y="3758995"/>
            <a:ext cx="5267337" cy="3027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529234" y="3946423"/>
            <a:ext cx="2286000" cy="56015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l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900">
                <a:latin typeface="Arial"/>
                <a:cs typeface="Arial"/>
              </a:rPr>
              <a:t>WBC: normal</a:t>
            </a:r>
          </a:p>
          <a:p>
            <a:pPr algn="l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900">
                <a:latin typeface="Arial"/>
                <a:cs typeface="Arial"/>
              </a:rPr>
              <a:t>ESR: 67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oot MRI with arrow highlighting the calcaneal region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43" y="294177"/>
            <a:ext cx="7446479" cy="577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877262" y="4513277"/>
            <a:ext cx="1266738" cy="92333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MRI cortical irregularity</a:t>
            </a:r>
          </a:p>
        </p:txBody>
      </p:sp>
    </p:spTree>
    <p:extLst>
      <p:ext uri="{BB962C8B-B14F-4D97-AF65-F5344CB8AC3E}">
        <p14:creationId xmlns:p14="http://schemas.microsoft.com/office/powerpoint/2010/main" val="31277862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315200" cy="1154097"/>
          </a:xfrm>
        </p:spPr>
        <p:txBody>
          <a:bodyPr/>
          <a:lstStyle/>
          <a:p>
            <a:r>
              <a:rPr lang="en-US"/>
              <a:t>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799"/>
            <a:ext cx="7759858" cy="4480561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en-US" err="1"/>
              <a:t>Hematogenous</a:t>
            </a:r>
            <a:r>
              <a:rPr lang="en-US"/>
              <a:t>: (historically) parenteral antibiotic therapy</a:t>
            </a:r>
          </a:p>
          <a:p>
            <a:pPr lvl="1"/>
            <a:r>
              <a:rPr lang="en-US">
                <a:sym typeface="Wingdings" panose="05000000000000000000" pitchFamily="2" charset="2"/>
              </a:rPr>
              <a:t>Children: no surgery</a:t>
            </a:r>
          </a:p>
          <a:p>
            <a:pPr marL="383540" lvl="1"/>
            <a:r>
              <a:rPr lang="en-US">
                <a:sym typeface="Wingdings" panose="05000000000000000000" pitchFamily="2" charset="2"/>
              </a:rPr>
              <a:t>Adults: sometimes need surgical debridement (i.e. vertebral osteomyelitis with discitis and associated epidural abscess)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r>
              <a:rPr lang="en-US"/>
              <a:t>Contiguous: need surgical debridement</a:t>
            </a:r>
          </a:p>
          <a:p>
            <a:pPr marL="383540" lvl="1"/>
            <a:r>
              <a:rPr lang="en-US">
                <a:sym typeface="Wingdings" panose="05000000000000000000" pitchFamily="2" charset="2"/>
              </a:rPr>
              <a:t>(Historically) parenteral antibiotic therapy as an adjunct to surgical debridement of devitalized tissues</a:t>
            </a:r>
            <a:endParaRPr lang="en-US">
              <a:ea typeface="Calibri"/>
              <a:cs typeface="Calibri"/>
            </a:endParaRPr>
          </a:p>
          <a:p>
            <a:pPr marL="383540" lvl="1"/>
            <a:r>
              <a:rPr lang="en-US">
                <a:sym typeface="Wingdings" panose="05000000000000000000" pitchFamily="2" charset="2"/>
              </a:rPr>
              <a:t>Can transition to oral therapy if pathogen is susceptible to an antimicrobial that is highly bioavailable with good bone concentrations (fluoroquinolones, metronidazole, fluconazole, clindamycin)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r>
              <a:rPr lang="en-US">
                <a:sym typeface="Wingdings" panose="05000000000000000000" pitchFamily="2" charset="2"/>
              </a:rPr>
              <a:t>Antimicrobial therapy duration is usually 6 weeks</a:t>
            </a:r>
          </a:p>
          <a:p>
            <a:pPr marL="383540" lvl="1"/>
            <a:r>
              <a:rPr lang="en-US">
                <a:sym typeface="Wingdings" panose="05000000000000000000" pitchFamily="2" charset="2"/>
              </a:rPr>
              <a:t>Usually broad spectrum and directed to bone/deep tissue culture</a:t>
            </a:r>
            <a:endParaRPr lang="en-US">
              <a:ea typeface="Calibri"/>
              <a:cs typeface="Calibri"/>
            </a:endParaRPr>
          </a:p>
          <a:p>
            <a:pPr marL="383540" lvl="1"/>
            <a:r>
              <a:rPr lang="en-US">
                <a:sym typeface="Wingdings" panose="05000000000000000000" pitchFamily="2" charset="2"/>
              </a:rPr>
              <a:t>If “good” culture not avail, coverage for streptococci, gram negatives and anaerobes</a:t>
            </a:r>
            <a:endParaRPr lang="en-US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132268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7D8746-DC3D-5535-C9DC-77F0A48213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7FB48-263C-0A28-0EE2-9D322D2D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200"/>
            <a:ext cx="8181712" cy="1154097"/>
          </a:xfrm>
        </p:spPr>
        <p:txBody>
          <a:bodyPr>
            <a:normAutofit fontScale="90000"/>
          </a:bodyPr>
          <a:lstStyle/>
          <a:p>
            <a:r>
              <a:rPr lang="en-US"/>
              <a:t>Treatment: Updates in 2010-2020s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3B4FB4-F384-ABFE-1C3B-1948436F1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295" y="1828799"/>
            <a:ext cx="4213407" cy="4480561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en-US"/>
              <a:t>OVIVA Trial Published in January 2019</a:t>
            </a:r>
          </a:p>
          <a:p>
            <a:r>
              <a:rPr lang="en-US">
                <a:ea typeface="Calibri"/>
                <a:cs typeface="Calibri"/>
              </a:rPr>
              <a:t>Looked at IV vs Oral antibiotics for bone and joint infections</a:t>
            </a:r>
          </a:p>
          <a:p>
            <a:r>
              <a:rPr lang="en-US">
                <a:ea typeface="Calibri"/>
                <a:cs typeface="Calibri"/>
              </a:rPr>
              <a:t>Could have 7 days of IV </a:t>
            </a:r>
            <a:r>
              <a:rPr lang="en-US" err="1">
                <a:ea typeface="Calibri"/>
                <a:cs typeface="Calibri"/>
              </a:rPr>
              <a:t>abx</a:t>
            </a:r>
            <a:r>
              <a:rPr lang="en-US">
                <a:ea typeface="Calibri"/>
                <a:cs typeface="Calibri"/>
              </a:rPr>
              <a:t> therapy lead in</a:t>
            </a:r>
          </a:p>
          <a:p>
            <a:r>
              <a:rPr lang="en-US">
                <a:ea typeface="Calibri"/>
                <a:cs typeface="Calibri"/>
              </a:rPr>
              <a:t>~95% had surgical debridement </a:t>
            </a:r>
          </a:p>
          <a:p>
            <a:r>
              <a:rPr lang="en-US">
                <a:ea typeface="Calibri"/>
                <a:cs typeface="Calibri"/>
              </a:rPr>
              <a:t>65% Prosthetic Joint Infections</a:t>
            </a:r>
          </a:p>
          <a:p>
            <a:r>
              <a:rPr lang="en-US">
                <a:ea typeface="Calibri"/>
                <a:cs typeface="Calibri"/>
              </a:rPr>
              <a:t>81% Lower extremity infections</a:t>
            </a:r>
          </a:p>
          <a:p>
            <a:r>
              <a:rPr lang="en-US">
                <a:ea typeface="Calibri"/>
                <a:cs typeface="Calibri"/>
              </a:rPr>
              <a:t>Findings: oral antibiotics were non-inferior to IV antibiotics</a:t>
            </a:r>
          </a:p>
        </p:txBody>
      </p:sp>
      <p:pic>
        <p:nvPicPr>
          <p:cNvPr id="4" name="Picture 3" descr="A screenshot of a NEJM article comparing oral vs. IV antibiotics for Bone and Joint Infections. ">
            <a:extLst>
              <a:ext uri="{FF2B5EF4-FFF2-40B4-BE49-F238E27FC236}">
                <a16:creationId xmlns:a16="http://schemas.microsoft.com/office/drawing/2014/main" id="{D4196670-44F0-3DDD-542C-33404A439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5292" y="1426601"/>
            <a:ext cx="3920739" cy="528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0856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315200" cy="1154097"/>
          </a:xfrm>
        </p:spPr>
        <p:txBody>
          <a:bodyPr/>
          <a:lstStyle/>
          <a:p>
            <a:r>
              <a:rPr lang="en-US"/>
              <a:t>Adjunctive 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799"/>
            <a:ext cx="7315200" cy="4480561"/>
          </a:xfrm>
        </p:spPr>
        <p:txBody>
          <a:bodyPr>
            <a:normAutofit/>
          </a:bodyPr>
          <a:lstStyle/>
          <a:p>
            <a:r>
              <a:rPr lang="en-US"/>
              <a:t>Glycemic control in diabetic patients</a:t>
            </a:r>
          </a:p>
          <a:p>
            <a:r>
              <a:rPr lang="en-US">
                <a:sym typeface="Wingdings" panose="05000000000000000000" pitchFamily="2" charset="2"/>
              </a:rPr>
              <a:t>Revascularization in setting of peripheral vascular disease</a:t>
            </a:r>
          </a:p>
          <a:p>
            <a:r>
              <a:rPr lang="en-US">
                <a:sym typeface="Wingdings" panose="05000000000000000000" pitchFamily="2" charset="2"/>
              </a:rPr>
              <a:t>Aggressive wound care therapy, potentially negative pressure (wound </a:t>
            </a:r>
            <a:r>
              <a:rPr lang="en-US" err="1">
                <a:sym typeface="Wingdings" panose="05000000000000000000" pitchFamily="2" charset="2"/>
              </a:rPr>
              <a:t>vac</a:t>
            </a:r>
            <a:r>
              <a:rPr lang="en-US">
                <a:sym typeface="Wingdings" panose="05000000000000000000" pitchFamily="2" charset="2"/>
              </a:rPr>
              <a:t>) therapy</a:t>
            </a:r>
          </a:p>
          <a:p>
            <a:r>
              <a:rPr lang="en-US">
                <a:sym typeface="Wingdings" panose="05000000000000000000" pitchFamily="2" charset="2"/>
              </a:rPr>
              <a:t>Management of lower extremity edema with leg elevation, compression stockings in some cases</a:t>
            </a:r>
          </a:p>
          <a:p>
            <a:r>
              <a:rPr lang="en-US">
                <a:sym typeface="Wingdings" panose="05000000000000000000" pitchFamily="2" charset="2"/>
              </a:rPr>
              <a:t>Hyperbaric oxygen therapy (data are limited)</a:t>
            </a:r>
          </a:p>
          <a:p>
            <a:pPr lvl="1"/>
            <a:endParaRPr lang="en-US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6096563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5072F-4D37-0E23-B8BA-9C2DFDD627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ea typeface="Calibri Light"/>
                <a:cs typeface="Calibri Light"/>
              </a:rPr>
              <a:t>Part II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0F1F08-7619-4089-5A4C-ED91D53677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796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3400"/>
            <a:ext cx="7315200" cy="1154097"/>
          </a:xfrm>
        </p:spPr>
        <p:txBody>
          <a:bodyPr/>
          <a:lstStyle/>
          <a:p>
            <a:r>
              <a:rPr lang="en-US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9295"/>
            <a:ext cx="8229600" cy="3505200"/>
          </a:xfrm>
        </p:spPr>
        <p:txBody>
          <a:bodyPr vert="horz" lIns="0" tIns="45720" rIns="0" bIns="45720" rtlCol="0" anchor="t">
            <a:noAutofit/>
          </a:bodyPr>
          <a:lstStyle/>
          <a:p>
            <a:pPr>
              <a:buFont typeface="Wingdings" panose="020F0502020204030204" pitchFamily="34" charset="0"/>
              <a:buChar char="§"/>
            </a:pPr>
            <a:r>
              <a:rPr lang="en-US" sz="2400"/>
              <a:t> Osteomyelitis-related definitions</a:t>
            </a:r>
            <a:endParaRPr lang="en-US" sz="2400">
              <a:ea typeface="Calibri"/>
              <a:cs typeface="Calibri"/>
            </a:endParaRPr>
          </a:p>
          <a:p>
            <a:pPr>
              <a:buFont typeface="Wingdings" panose="020F0502020204030204" pitchFamily="34" charset="0"/>
              <a:buChar char="§"/>
            </a:pPr>
            <a:r>
              <a:rPr lang="en-US" sz="2400"/>
              <a:t> Types of Osteomyelitis </a:t>
            </a:r>
            <a:endParaRPr lang="en-US" sz="2400">
              <a:ea typeface="Calibri"/>
              <a:cs typeface="Calibri"/>
            </a:endParaRPr>
          </a:p>
          <a:p>
            <a:pPr marL="383540" lvl="1"/>
            <a:r>
              <a:rPr lang="en-US" sz="2400"/>
              <a:t>Hematogenous osteomyelitis</a:t>
            </a:r>
            <a:endParaRPr lang="en-US" sz="2400">
              <a:ea typeface="Calibri"/>
              <a:cs typeface="Calibri"/>
            </a:endParaRPr>
          </a:p>
          <a:p>
            <a:pPr marL="383540" lvl="1"/>
            <a:r>
              <a:rPr lang="en-US" sz="2400"/>
              <a:t>Contiguous osteomyelitis</a:t>
            </a:r>
            <a:endParaRPr lang="en-US" sz="2400">
              <a:ea typeface="Calibri"/>
              <a:cs typeface="Calibri"/>
            </a:endParaRPr>
          </a:p>
          <a:p>
            <a:pPr marL="566420" lvl="2">
              <a:buFont typeface="Wingdings" pitchFamily="34" charset="0"/>
              <a:buChar char="§"/>
            </a:pPr>
            <a:r>
              <a:rPr lang="en-US" sz="2400"/>
              <a:t>Diabetic foot ulcer </a:t>
            </a:r>
            <a:r>
              <a:rPr lang="en-US" sz="2400">
                <a:sym typeface="Wingdings" panose="05000000000000000000" pitchFamily="2" charset="2"/>
              </a:rPr>
              <a:t>osteomyelitis</a:t>
            </a:r>
            <a:endParaRPr lang="en-US" sz="2400">
              <a:ea typeface="Calibri"/>
              <a:cs typeface="Calibri"/>
            </a:endParaRPr>
          </a:p>
          <a:p>
            <a:pPr marL="383540" lvl="1"/>
            <a:r>
              <a:rPr lang="en-US" sz="2400">
                <a:sym typeface="Wingdings" panose="05000000000000000000" pitchFamily="2" charset="2"/>
              </a:rPr>
              <a:t>Vertebral</a:t>
            </a:r>
            <a:r>
              <a:rPr lang="en-US" sz="2400"/>
              <a:t> osteomyelitis</a:t>
            </a:r>
            <a:endParaRPr lang="en-US" sz="2400">
              <a:ea typeface="Calibri"/>
              <a:cs typeface="Calibri"/>
            </a:endParaRPr>
          </a:p>
          <a:p>
            <a:pPr marL="383540" lvl="1"/>
            <a:r>
              <a:rPr lang="en-US" sz="2400"/>
              <a:t>Prosthetic</a:t>
            </a:r>
            <a:r>
              <a:rPr lang="en-US" sz="2400">
                <a:ea typeface="Calibri"/>
                <a:cs typeface="Calibri"/>
              </a:rPr>
              <a:t> joint infection</a:t>
            </a:r>
          </a:p>
          <a:p>
            <a:pPr>
              <a:buFont typeface="Wingdings" panose="020F0502020204030204" pitchFamily="34" charset="0"/>
              <a:buChar char="§"/>
            </a:pPr>
            <a:r>
              <a:rPr lang="en-US" sz="2400"/>
              <a:t>Treatment</a:t>
            </a:r>
            <a:endParaRPr lang="en-US" sz="2400">
              <a:ea typeface="Calibri"/>
              <a:cs typeface="Calibri"/>
            </a:endParaRPr>
          </a:p>
          <a:p>
            <a:pPr>
              <a:buFont typeface="Wingdings" panose="020F0502020204030204" pitchFamily="34" charset="0"/>
              <a:buChar char="§"/>
            </a:pPr>
            <a:r>
              <a:rPr lang="en-US" sz="2400"/>
              <a:t>Buzzwords</a:t>
            </a:r>
            <a:endParaRPr lang="en-US" sz="2400">
              <a:ea typeface="Calibri" panose="020F0502020204030204"/>
              <a:cs typeface="Calibri" panose="020F0502020204030204"/>
            </a:endParaRPr>
          </a:p>
          <a:p>
            <a:pPr>
              <a:buFont typeface="Wingdings" panose="020F0502020204030204" pitchFamily="34" charset="0"/>
              <a:buChar char="§"/>
            </a:pPr>
            <a:endParaRPr lang="en-US">
              <a:ea typeface="Calibri" panose="020F0502020204030204"/>
              <a:cs typeface="Calibri" panose="020F0502020204030204"/>
            </a:endParaRPr>
          </a:p>
          <a:p>
            <a:pPr>
              <a:buFont typeface="Wingdings" panose="020F0502020204030204" pitchFamily="34" charset="0"/>
              <a:buChar char="§"/>
            </a:pPr>
            <a:endParaRPr lang="en-US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936503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33400"/>
            <a:ext cx="7315200" cy="1154097"/>
          </a:xfrm>
        </p:spPr>
        <p:txBody>
          <a:bodyPr/>
          <a:lstStyle/>
          <a:p>
            <a:pPr algn="l" eaLnBrk="1" hangingPunct="1">
              <a:defRPr/>
            </a:pPr>
            <a:r>
              <a:rPr lang="en-US">
                <a:solidFill>
                  <a:schemeClr val="tx1"/>
                </a:solidFill>
              </a:rPr>
              <a:t>Case 2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2362200"/>
            <a:ext cx="7315200" cy="353952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/>
              <a:t>CC: fever and back pain</a:t>
            </a:r>
          </a:p>
          <a:p>
            <a:pPr lvl="1">
              <a:defRPr/>
            </a:pPr>
            <a:r>
              <a:rPr lang="en-US" sz="2600"/>
              <a:t>42-year-old female presents with temp of 38.6°C, chills and back pain for 3 days</a:t>
            </a:r>
          </a:p>
          <a:p>
            <a:pPr lvl="1">
              <a:defRPr/>
            </a:pPr>
            <a:r>
              <a:rPr lang="en-US" sz="2600"/>
              <a:t>History of IV methamphetamine use and no other medical problems</a:t>
            </a:r>
          </a:p>
        </p:txBody>
      </p:sp>
    </p:spTree>
    <p:extLst>
      <p:ext uri="{BB962C8B-B14F-4D97-AF65-F5344CB8AC3E}">
        <p14:creationId xmlns:p14="http://schemas.microsoft.com/office/powerpoint/2010/main" val="28669990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315200" cy="1154097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Physical Examination </a:t>
            </a:r>
            <a:r>
              <a:rPr lang="en-US" dirty="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867514"/>
            <a:ext cx="7315200" cy="3577013"/>
          </a:xfrm>
        </p:spPr>
        <p:txBody>
          <a:bodyPr vert="horz" lIns="0" tIns="45720" rIns="0" bIns="45720" rtlCol="0" anchor="t"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/>
              <a:t>Vital Signs:  </a:t>
            </a:r>
            <a:r>
              <a:rPr lang="en-US"/>
              <a:t>T= 38.7°C  BP= 110/70  P=102   Resp= 20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/>
              <a:t>Gen: alert, oriented, anxious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/>
              <a:t>Lungs: clear bilaterally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/>
              <a:t>CV: Regular, soft systolic murmur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err="1"/>
              <a:t>Abd</a:t>
            </a:r>
            <a:r>
              <a:rPr lang="en-US" sz="2400"/>
              <a:t>: benign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/>
              <a:t>Back: tenderness to palpation around L3-4 vertebral body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/>
              <a:t>Skin: track marks antecubital fossa </a:t>
            </a:r>
            <a:r>
              <a:rPr lang="en-US" sz="2400" err="1"/>
              <a:t>bl</a:t>
            </a:r>
            <a:r>
              <a:rPr lang="en-US" sz="2400"/>
              <a:t>, no other rash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/>
          </a:p>
        </p:txBody>
      </p:sp>
      <p:sp>
        <p:nvSpPr>
          <p:cNvPr id="2" name="Rectangle 1"/>
          <p:cNvSpPr/>
          <p:nvPr/>
        </p:nvSpPr>
        <p:spPr>
          <a:xfrm>
            <a:off x="910098" y="5109702"/>
            <a:ext cx="5105400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/>
              <a:t>WBC: 13.5</a:t>
            </a:r>
          </a:p>
          <a:p>
            <a:pPr algn="l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/>
              <a:t>ESR: 87</a:t>
            </a:r>
          </a:p>
          <a:p>
            <a:pPr algn="l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/>
              <a:t>CRP 15.5 mg/</a:t>
            </a:r>
            <a:r>
              <a:rPr lang="en-US" sz="2400" err="1"/>
              <a:t>dL</a:t>
            </a:r>
            <a:endParaRPr lang="en-US" sz="2400"/>
          </a:p>
          <a:p>
            <a:pPr algn="l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/>
              <a:t>Blood cultures: </a:t>
            </a:r>
            <a:r>
              <a:rPr lang="en-US" sz="2400" i="1"/>
              <a:t>S. aureus </a:t>
            </a:r>
            <a:r>
              <a:rPr lang="en-US" sz="2400"/>
              <a:t>x 2 sets</a:t>
            </a:r>
          </a:p>
        </p:txBody>
      </p:sp>
    </p:spTree>
    <p:extLst>
      <p:ext uri="{BB962C8B-B14F-4D97-AF65-F5344CB8AC3E}">
        <p14:creationId xmlns:p14="http://schemas.microsoft.com/office/powerpoint/2010/main" val="34093893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A381B3D-8584-49CD-9F0B-7F15542121D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34000" y="1905000"/>
            <a:ext cx="1050289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Wingdings" panose="05000000000000000000" pitchFamily="2" charset="2"/>
              </a:rPr>
              <a:t>MRI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2" name="Picture 1" descr="T2 weighted MRI of T-spine vertebral column showing changes consistent with osteomyelitis. ">
            <a:extLst>
              <a:ext uri="{FF2B5EF4-FFF2-40B4-BE49-F238E27FC236}">
                <a16:creationId xmlns:a16="http://schemas.microsoft.com/office/drawing/2014/main" id="{91B18511-E900-45EF-A397-5ED4D347C40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0566" r="29717"/>
          <a:stretch>
            <a:fillRect/>
          </a:stretch>
        </p:blipFill>
        <p:spPr>
          <a:xfrm>
            <a:off x="1524000" y="152400"/>
            <a:ext cx="3352800" cy="6625773"/>
          </a:xfrm>
          <a:prstGeom prst="rect">
            <a:avLst/>
          </a:prstGeom>
        </p:spPr>
      </p:pic>
      <p:sp>
        <p:nvSpPr>
          <p:cNvPr id="4" name="Arrow: Left 3">
            <a:extLst>
              <a:ext uri="{FF2B5EF4-FFF2-40B4-BE49-F238E27FC236}">
                <a16:creationId xmlns:a16="http://schemas.microsoft.com/office/drawing/2014/main" id="{33B86084-B813-4128-97E0-37B0A6DF4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76600" y="2489775"/>
            <a:ext cx="1469136" cy="359664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9787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315200" cy="1154097"/>
          </a:xfrm>
        </p:spPr>
        <p:txBody>
          <a:bodyPr/>
          <a:lstStyle/>
          <a:p>
            <a:r>
              <a:rPr lang="en-US"/>
              <a:t>Vertebral osteomyelitis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799"/>
            <a:ext cx="7315200" cy="4480561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en-US"/>
              <a:t>Mechanism usually </a:t>
            </a:r>
            <a:r>
              <a:rPr lang="en-US" err="1"/>
              <a:t>hematogenous</a:t>
            </a:r>
            <a:r>
              <a:rPr lang="en-US"/>
              <a:t> (seeding of disk = spondylodiskitis) and then infects associated vertebral body</a:t>
            </a:r>
          </a:p>
          <a:p>
            <a:r>
              <a:rPr lang="en-US"/>
              <a:t>Can also be direct inoculation from spine surgery or epidural injection</a:t>
            </a:r>
          </a:p>
          <a:p>
            <a:r>
              <a:rPr lang="en-US"/>
              <a:t>Lumbar spine &gt; thoracic &gt; cervical</a:t>
            </a:r>
          </a:p>
          <a:p>
            <a:r>
              <a:rPr lang="en-US"/>
              <a:t>Signs and symptoms:</a:t>
            </a:r>
          </a:p>
          <a:p>
            <a:pPr marL="566420" lvl="2"/>
            <a:r>
              <a:rPr lang="en-US"/>
              <a:t>Fever (50%), chills, night sweats or other systemic symptoms in patient at risk for bloodstream infection (and subsequent seeding of joint)</a:t>
            </a:r>
            <a:endParaRPr lang="en-US">
              <a:ea typeface="Calibri"/>
              <a:cs typeface="Calibri"/>
            </a:endParaRPr>
          </a:p>
          <a:p>
            <a:pPr lvl="2"/>
            <a:r>
              <a:rPr lang="en-US"/>
              <a:t>New onset or worsening of chronic localized back pain</a:t>
            </a:r>
          </a:p>
          <a:p>
            <a:pPr lvl="2"/>
            <a:r>
              <a:rPr lang="en-US"/>
              <a:t>Watch for radicular pain, neurologic symptoms</a:t>
            </a:r>
          </a:p>
        </p:txBody>
      </p:sp>
    </p:spTree>
    <p:extLst>
      <p:ext uri="{BB962C8B-B14F-4D97-AF65-F5344CB8AC3E}">
        <p14:creationId xmlns:p14="http://schemas.microsoft.com/office/powerpoint/2010/main" val="34617078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6D7EA1-BDB7-F79E-72AB-C284C3E6B4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D7339-3A16-4B6B-68F3-71CA839A4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0056"/>
            <a:ext cx="5808801" cy="1154097"/>
          </a:xfrm>
        </p:spPr>
        <p:txBody>
          <a:bodyPr>
            <a:normAutofit fontScale="90000"/>
          </a:bodyPr>
          <a:lstStyle/>
          <a:p>
            <a:r>
              <a:rPr lang="en-US" dirty="0"/>
              <a:t>Vertebral osteomyelitis Etiology</a:t>
            </a:r>
          </a:p>
        </p:txBody>
      </p:sp>
      <p:pic>
        <p:nvPicPr>
          <p:cNvPr id="7" name="Picture 6" descr="Key that separates the different microorganisms by color. ">
            <a:extLst>
              <a:ext uri="{FF2B5EF4-FFF2-40B4-BE49-F238E27FC236}">
                <a16:creationId xmlns:a16="http://schemas.microsoft.com/office/drawing/2014/main" id="{10BE3CF0-B1A0-54E7-4E58-AEFCC5B41C2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495" t="8727" r="110" b="48000"/>
          <a:stretch>
            <a:fillRect/>
          </a:stretch>
        </p:blipFill>
        <p:spPr>
          <a:xfrm>
            <a:off x="6647001" y="458459"/>
            <a:ext cx="2499076" cy="192196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060F73-9E36-7935-64D1-12C27D0617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828799"/>
            <a:ext cx="7315200" cy="4480561"/>
          </a:xfrm>
        </p:spPr>
        <p:txBody>
          <a:bodyPr vert="horz" lIns="0" tIns="45720" rIns="0" bIns="45720" rtlCol="0" anchor="t">
            <a:normAutofit/>
          </a:bodyPr>
          <a:lstStyle/>
          <a:p>
            <a:pPr marL="0" indent="0">
              <a:buNone/>
            </a:pPr>
            <a:r>
              <a:rPr lang="en-US" i="1"/>
              <a:t>S. aureus </a:t>
            </a:r>
            <a:r>
              <a:rPr lang="en-US"/>
              <a:t>is most common pathogen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endParaRPr lang="en-US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4" name="Picture 3" descr="A bar graph showing percentages of etiologic microorganisms on the Y-axis by age categories on the X-axis. ">
            <a:extLst>
              <a:ext uri="{FF2B5EF4-FFF2-40B4-BE49-F238E27FC236}">
                <a16:creationId xmlns:a16="http://schemas.microsoft.com/office/drawing/2014/main" id="{A4BD9AFF-B5E4-581E-1B26-A67B67A3E7D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159" r="36075" b="-309"/>
          <a:stretch>
            <a:fillRect/>
          </a:stretch>
        </p:blipFill>
        <p:spPr>
          <a:xfrm>
            <a:off x="558673" y="2298430"/>
            <a:ext cx="3342228" cy="3702465"/>
          </a:xfrm>
          <a:prstGeom prst="rect">
            <a:avLst/>
          </a:prstGeom>
        </p:spPr>
      </p:pic>
      <p:pic>
        <p:nvPicPr>
          <p:cNvPr id="6" name="Picture 5" descr="A bar graph of percentages of etiologic microorganisms on the Y-axis by categories of involved spine level on the X-axis. ">
            <a:extLst>
              <a:ext uri="{FF2B5EF4-FFF2-40B4-BE49-F238E27FC236}">
                <a16:creationId xmlns:a16="http://schemas.microsoft.com/office/drawing/2014/main" id="{BFAC5F3B-4236-0AE9-0F62-791E969400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2621" y="2599619"/>
            <a:ext cx="3573515" cy="347631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72E463C-76CF-248F-E836-31E584F5CE22}"/>
              </a:ext>
            </a:extLst>
          </p:cNvPr>
          <p:cNvSpPr txBox="1"/>
          <p:nvPr/>
        </p:nvSpPr>
        <p:spPr>
          <a:xfrm>
            <a:off x="3431850" y="6430444"/>
            <a:ext cx="5712148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800">
                <a:latin typeface="Calibri"/>
                <a:ea typeface="Calibri"/>
                <a:cs typeface="Calibri"/>
              </a:rPr>
              <a:t>Source: Kim DY, Kim UJ, Yu Y, et al. Microbial Etiology of Pyogenic Vertebral Osteomyelitis According to Patient Characteristics. Open Forum Infect Dis. 2020;7(6):ofaa176. Published 2020 May 20. doi:10.1093/</a:t>
            </a:r>
            <a:r>
              <a:rPr lang="en-US" sz="800" err="1">
                <a:latin typeface="Calibri"/>
                <a:ea typeface="Calibri"/>
                <a:cs typeface="Calibri"/>
              </a:rPr>
              <a:t>ofid</a:t>
            </a:r>
            <a:r>
              <a:rPr lang="en-US" sz="800">
                <a:latin typeface="Calibri"/>
                <a:ea typeface="Calibri"/>
                <a:cs typeface="Calibri"/>
              </a:rPr>
              <a:t>/ofaa176</a:t>
            </a:r>
          </a:p>
        </p:txBody>
      </p:sp>
    </p:spTree>
    <p:extLst>
      <p:ext uri="{BB962C8B-B14F-4D97-AF65-F5344CB8AC3E}">
        <p14:creationId xmlns:p14="http://schemas.microsoft.com/office/powerpoint/2010/main" val="38318951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315200" cy="1154097"/>
          </a:xfrm>
        </p:spPr>
        <p:txBody>
          <a:bodyPr/>
          <a:lstStyle/>
          <a:p>
            <a:r>
              <a:rPr lang="en-US" dirty="0"/>
              <a:t>Diagnosis </a:t>
            </a:r>
            <a:r>
              <a:rPr lang="en-US" dirty="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799"/>
            <a:ext cx="7315200" cy="4480561"/>
          </a:xfrm>
        </p:spPr>
        <p:txBody>
          <a:bodyPr>
            <a:normAutofit/>
          </a:bodyPr>
          <a:lstStyle/>
          <a:p>
            <a:r>
              <a:rPr lang="en-US"/>
              <a:t>WBC often normal</a:t>
            </a:r>
          </a:p>
          <a:p>
            <a:r>
              <a:rPr lang="en-US"/>
              <a:t>ESR is often elevated (can be &gt;100) and CRP elevated in 80% patients; but normal values do not exclude possibility of disease</a:t>
            </a:r>
          </a:p>
          <a:p>
            <a:r>
              <a:rPr lang="en-US">
                <a:sym typeface="Wingdings" panose="05000000000000000000" pitchFamily="2" charset="2"/>
              </a:rPr>
              <a:t>Blood cultures are necessary and positive in about 50% of patients</a:t>
            </a:r>
          </a:p>
          <a:p>
            <a:r>
              <a:rPr lang="en-US">
                <a:sym typeface="Wingdings" panose="05000000000000000000" pitchFamily="2" charset="2"/>
              </a:rPr>
              <a:t>Imaging:</a:t>
            </a:r>
          </a:p>
          <a:p>
            <a:pPr lvl="1"/>
            <a:r>
              <a:rPr lang="en-US">
                <a:sym typeface="Wingdings" panose="05000000000000000000" pitchFamily="2" charset="2"/>
              </a:rPr>
              <a:t>MRI has highest sensitivity, can be false positive in uninfected vertebral body fracture</a:t>
            </a:r>
          </a:p>
          <a:p>
            <a:pPr lvl="1"/>
            <a:r>
              <a:rPr lang="en-US">
                <a:sym typeface="Wingdings" panose="05000000000000000000" pitchFamily="2" charset="2"/>
              </a:rPr>
              <a:t>Gallium scan may be helpful</a:t>
            </a:r>
          </a:p>
          <a:p>
            <a:pPr lvl="1"/>
            <a:r>
              <a:rPr lang="en-US">
                <a:sym typeface="Wingdings" panose="05000000000000000000" pitchFamily="2" charset="2"/>
              </a:rPr>
              <a:t>CT-guided biopsy for pathology and culture is recommended unless blood cultures are positive</a:t>
            </a:r>
          </a:p>
          <a:p>
            <a:pPr lvl="2"/>
            <a:r>
              <a:rPr lang="en-US">
                <a:sym typeface="Wingdings" panose="05000000000000000000" pitchFamily="2" charset="2"/>
              </a:rPr>
              <a:t>2</a:t>
            </a:r>
            <a:r>
              <a:rPr lang="en-US" baseline="30000">
                <a:sym typeface="Wingdings" panose="05000000000000000000" pitchFamily="2" charset="2"/>
              </a:rPr>
              <a:t>nd</a:t>
            </a:r>
            <a:r>
              <a:rPr lang="en-US">
                <a:sym typeface="Wingdings" panose="05000000000000000000" pitchFamily="2" charset="2"/>
              </a:rPr>
              <a:t> biopsy is rec if first non-diagnostic and infection is still considered likely</a:t>
            </a:r>
          </a:p>
          <a:p>
            <a:pPr lvl="1"/>
            <a:endParaRPr lang="en-US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296614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315200" cy="1154097"/>
          </a:xfrm>
        </p:spPr>
        <p:txBody>
          <a:bodyPr/>
          <a:lstStyle/>
          <a:p>
            <a:r>
              <a:rPr lang="en-US" dirty="0"/>
              <a:t>Treatment </a:t>
            </a:r>
            <a:r>
              <a:rPr lang="en-US" dirty="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799"/>
            <a:ext cx="7315200" cy="4480561"/>
          </a:xfrm>
        </p:spPr>
        <p:txBody>
          <a:bodyPr>
            <a:normAutofit/>
          </a:bodyPr>
          <a:lstStyle/>
          <a:p>
            <a:r>
              <a:rPr lang="en-US">
                <a:sym typeface="Wingdings" panose="05000000000000000000" pitchFamily="2" charset="2"/>
              </a:rPr>
              <a:t>Usually parenteral and guided by isolated pathogen</a:t>
            </a:r>
          </a:p>
          <a:p>
            <a:r>
              <a:rPr lang="en-US">
                <a:sym typeface="Wingdings" panose="05000000000000000000" pitchFamily="2" charset="2"/>
              </a:rPr>
              <a:t>Antimicrobial therapy duration is usually 6-8 weeks</a:t>
            </a:r>
          </a:p>
          <a:p>
            <a:r>
              <a:rPr lang="en-US"/>
              <a:t>Repeat imaging should be reserved for patients failing to show clinical and or laboratory improvement as changes on MRI can be evident for months</a:t>
            </a:r>
            <a:endParaRPr lang="en-US">
              <a:sym typeface="Wingdings" panose="05000000000000000000" pitchFamily="2" charset="2"/>
            </a:endParaRPr>
          </a:p>
          <a:p>
            <a:r>
              <a:rPr lang="en-US"/>
              <a:t>Some patients may need surgical debridement and/or spinal stabilization during/after a course of antimicrobial therapy</a:t>
            </a:r>
          </a:p>
          <a:p>
            <a:r>
              <a:rPr lang="en-US"/>
              <a:t>Indications for surgery:</a:t>
            </a:r>
          </a:p>
          <a:p>
            <a:pPr lvl="1"/>
            <a:r>
              <a:rPr lang="en-US"/>
              <a:t>Neurologic deficits or symptoms of spinal cord compression</a:t>
            </a:r>
          </a:p>
          <a:p>
            <a:pPr lvl="1"/>
            <a:r>
              <a:rPr lang="en-US"/>
              <a:t>Progression or recurrence despite “proper” antimicrobial therapy</a:t>
            </a:r>
            <a:endParaRPr lang="en-US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3381256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33400"/>
            <a:ext cx="7315200" cy="1154097"/>
          </a:xfrm>
        </p:spPr>
        <p:txBody>
          <a:bodyPr/>
          <a:lstStyle/>
          <a:p>
            <a:pPr algn="l" eaLnBrk="1" hangingPunct="1">
              <a:defRPr/>
            </a:pPr>
            <a:r>
              <a:rPr lang="en-US">
                <a:solidFill>
                  <a:schemeClr val="tx1"/>
                </a:solidFill>
              </a:rPr>
              <a:t>Case 3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2362200"/>
            <a:ext cx="7315200" cy="3539527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sz="2800"/>
              <a:t>CC: incision drainage</a:t>
            </a:r>
          </a:p>
          <a:p>
            <a:pPr lvl="1">
              <a:defRPr/>
            </a:pPr>
            <a:r>
              <a:rPr lang="en-US" sz="2600"/>
              <a:t>55-year-old man presents with drainage from a pin-hole wound </a:t>
            </a:r>
          </a:p>
          <a:p>
            <a:pPr lvl="1">
              <a:defRPr/>
            </a:pPr>
            <a:r>
              <a:rPr lang="en-US" sz="2600"/>
              <a:t>History of osteoarthritis right knee, status post total knee replacement 2 years ago</a:t>
            </a:r>
          </a:p>
          <a:p>
            <a:pPr lvl="1">
              <a:defRPr/>
            </a:pPr>
            <a:r>
              <a:rPr lang="en-US" sz="2600"/>
              <a:t>Denies history of infection around the time of initial surgery and had complete wound healing</a:t>
            </a:r>
          </a:p>
          <a:p>
            <a:pPr lvl="1">
              <a:defRPr/>
            </a:pPr>
            <a:r>
              <a:rPr lang="en-US" sz="2600"/>
              <a:t>Pain in right knee x 2 weeks, now drainage (serous) from a small “hole” mid incision</a:t>
            </a:r>
          </a:p>
        </p:txBody>
      </p:sp>
    </p:spTree>
    <p:extLst>
      <p:ext uri="{BB962C8B-B14F-4D97-AF65-F5344CB8AC3E}">
        <p14:creationId xmlns:p14="http://schemas.microsoft.com/office/powerpoint/2010/main" val="35005024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33400"/>
            <a:ext cx="7315200" cy="1154097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Case 3 (Contd.)</a:t>
            </a:r>
          </a:p>
        </p:txBody>
      </p:sp>
      <p:sp>
        <p:nvSpPr>
          <p:cNvPr id="54579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2209800"/>
            <a:ext cx="7315200" cy="3833967"/>
          </a:xfrm>
        </p:spPr>
        <p:txBody>
          <a:bodyPr vert="horz" lIns="0" tIns="45720" rIns="0" bIns="45720" rtlCol="0" anchor="t">
            <a:normAutofit fontScale="55000" lnSpcReduction="20000"/>
          </a:bodyPr>
          <a:lstStyle/>
          <a:p>
            <a:pPr marL="45720" indent="0">
              <a:buNone/>
            </a:pPr>
            <a:r>
              <a:rPr lang="en-US" sz="4500" err="1"/>
              <a:t>PMHx</a:t>
            </a:r>
            <a:r>
              <a:rPr lang="en-US" sz="4500"/>
              <a:t>:</a:t>
            </a:r>
          </a:p>
          <a:p>
            <a:r>
              <a:rPr lang="en-US" sz="3400"/>
              <a:t>Hypertension</a:t>
            </a:r>
          </a:p>
          <a:p>
            <a:r>
              <a:rPr lang="en-US" sz="3400"/>
              <a:t>Hyperlipidemia</a:t>
            </a:r>
          </a:p>
          <a:p>
            <a:pPr marL="45720" indent="0">
              <a:buNone/>
            </a:pPr>
            <a:r>
              <a:rPr lang="en-US" sz="3400"/>
              <a:t>		</a:t>
            </a:r>
          </a:p>
          <a:p>
            <a:pPr marL="45720" indent="0">
              <a:buNone/>
            </a:pPr>
            <a:r>
              <a:rPr lang="en-US" sz="3400"/>
              <a:t>Social history: nonsmoker, no ETOH or rec drug use, no recent travel, no pets</a:t>
            </a:r>
          </a:p>
          <a:p>
            <a:pPr marL="45720" indent="0">
              <a:buNone/>
            </a:pPr>
            <a:r>
              <a:rPr lang="en-US" sz="3400"/>
              <a:t>*Notes recently climbing up and down a ladder frequently as repainting a screened-in porch but doesn’t recall trauma to his knee</a:t>
            </a:r>
          </a:p>
          <a:p>
            <a:pPr marL="45720" indent="0">
              <a:buNone/>
            </a:pPr>
            <a:endParaRPr lang="en-US" sz="3400"/>
          </a:p>
          <a:p>
            <a:pPr>
              <a:defRPr/>
            </a:pPr>
            <a:r>
              <a:rPr lang="en-US" sz="3400"/>
              <a:t>Medications: </a:t>
            </a:r>
            <a:r>
              <a:rPr lang="en-US" sz="3400" err="1"/>
              <a:t>lisinopril</a:t>
            </a:r>
            <a:r>
              <a:rPr lang="en-US" sz="3400"/>
              <a:t>, simvastatin</a:t>
            </a:r>
          </a:p>
          <a:p>
            <a:pPr>
              <a:defRPr/>
            </a:pPr>
            <a:r>
              <a:rPr lang="en-US" sz="3400"/>
              <a:t>ROS: night sweats a few times in the past week, otherwise negative</a:t>
            </a:r>
          </a:p>
          <a:p>
            <a:pPr eaLnBrk="1" hangingPunct="1">
              <a:defRPr/>
            </a:pPr>
            <a:endParaRPr lang="en-US"/>
          </a:p>
          <a:p>
            <a:pPr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871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315200" cy="1154097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Physical Examination </a:t>
            </a:r>
            <a:r>
              <a:rPr lang="en-US" dirty="0">
                <a:solidFill>
                  <a:schemeClr val="bg1"/>
                </a:solidFill>
              </a:rPr>
              <a:t>+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981200"/>
            <a:ext cx="7315200" cy="3463327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/>
              <a:t>Vital Signs:  </a:t>
            </a:r>
            <a:r>
              <a:rPr lang="en-US"/>
              <a:t>T= 37.9°C  BP= 126/69  P=70   Resp= 18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/>
              <a:t>Gen: alert, oriented, no distress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/>
              <a:t>Lungs: clear bilaterally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/>
              <a:t>CV: Regular, no murmur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/>
              <a:t>Right lower extremity: right knee warm to touch with pin-hole mid-incision with serous drainage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/>
          </a:p>
        </p:txBody>
      </p:sp>
      <p:sp>
        <p:nvSpPr>
          <p:cNvPr id="2" name="Rectangle 1"/>
          <p:cNvSpPr/>
          <p:nvPr/>
        </p:nvSpPr>
        <p:spPr>
          <a:xfrm>
            <a:off x="1066800" y="4721864"/>
            <a:ext cx="7315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/>
              <a:t>WBC: 11.5</a:t>
            </a:r>
          </a:p>
          <a:p>
            <a:pPr algn="l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/>
              <a:t>ESR: 50</a:t>
            </a:r>
          </a:p>
          <a:p>
            <a:pPr algn="l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/>
              <a:t>CRP 11mg/</a:t>
            </a:r>
            <a:r>
              <a:rPr lang="en-US" sz="2400" err="1"/>
              <a:t>dL</a:t>
            </a:r>
            <a:endParaRPr lang="en-US" sz="2400"/>
          </a:p>
          <a:p>
            <a:pPr algn="l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/>
              <a:t>Plain film R knee: no </a:t>
            </a:r>
            <a:r>
              <a:rPr lang="en-US" sz="2400" err="1"/>
              <a:t>periprosthetic</a:t>
            </a:r>
            <a:r>
              <a:rPr lang="en-US" sz="2400"/>
              <a:t> fracture, mild loosening about the prosthesis</a:t>
            </a:r>
          </a:p>
        </p:txBody>
      </p:sp>
    </p:spTree>
    <p:extLst>
      <p:ext uri="{BB962C8B-B14F-4D97-AF65-F5344CB8AC3E}">
        <p14:creationId xmlns:p14="http://schemas.microsoft.com/office/powerpoint/2010/main" val="3931103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960441" cy="1154097"/>
          </a:xfrm>
        </p:spPr>
        <p:txBody>
          <a:bodyPr/>
          <a:lstStyle/>
          <a:p>
            <a:r>
              <a:rPr lang="en-US"/>
              <a:t>Osteomyelitis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30194"/>
            <a:ext cx="7315200" cy="4277771"/>
          </a:xfrm>
        </p:spPr>
        <p:txBody>
          <a:bodyPr vert="horz" lIns="0" tIns="45720" rIns="0" bIns="45720" rtlCol="0" anchor="t">
            <a:normAutofit/>
          </a:bodyPr>
          <a:lstStyle/>
          <a:p>
            <a:pPr>
              <a:spcBef>
                <a:spcPct val="50000"/>
              </a:spcBef>
            </a:pPr>
            <a:r>
              <a:rPr lang="en-US" u="sng"/>
              <a:t>Classification Schemes</a:t>
            </a:r>
            <a:r>
              <a:rPr lang="en-US"/>
              <a:t> based on…</a:t>
            </a:r>
            <a:r>
              <a:rPr lang="en-US" sz="1800"/>
              <a:t>	</a:t>
            </a:r>
          </a:p>
          <a:p>
            <a:pPr marL="754380">
              <a:lnSpc>
                <a:spcPct val="50000"/>
              </a:lnSpc>
              <a:spcBef>
                <a:spcPct val="50000"/>
              </a:spcBef>
              <a:buFont typeface="Arial"/>
              <a:buChar char="•"/>
            </a:pPr>
            <a:r>
              <a:rPr lang="en-US" sz="1800"/>
              <a:t>Duration (acute/chronic)</a:t>
            </a:r>
          </a:p>
          <a:p>
            <a:pPr marL="754380">
              <a:lnSpc>
                <a:spcPct val="50000"/>
              </a:lnSpc>
              <a:spcBef>
                <a:spcPct val="50000"/>
              </a:spcBef>
              <a:buFont typeface="Arial"/>
              <a:buChar char="•"/>
            </a:pPr>
            <a:r>
              <a:rPr lang="en-US" sz="1800"/>
              <a:t>Pathogenesis				</a:t>
            </a:r>
          </a:p>
          <a:p>
            <a:pPr marL="754380">
              <a:lnSpc>
                <a:spcPct val="50000"/>
              </a:lnSpc>
              <a:spcBef>
                <a:spcPct val="50000"/>
              </a:spcBef>
              <a:buFont typeface="Arial"/>
              <a:buChar char="•"/>
            </a:pPr>
            <a:r>
              <a:rPr lang="en-US" sz="1800"/>
              <a:t>Location			</a:t>
            </a:r>
          </a:p>
          <a:p>
            <a:pPr marL="754380">
              <a:lnSpc>
                <a:spcPct val="50000"/>
              </a:lnSpc>
              <a:spcBef>
                <a:spcPct val="50000"/>
              </a:spcBef>
              <a:buFont typeface="Arial"/>
              <a:buChar char="•"/>
            </a:pPr>
            <a:r>
              <a:rPr lang="en-US" sz="1800"/>
              <a:t>Extent					</a:t>
            </a:r>
          </a:p>
          <a:p>
            <a:pPr marL="754380">
              <a:lnSpc>
                <a:spcPct val="50000"/>
              </a:lnSpc>
              <a:spcBef>
                <a:spcPct val="50000"/>
              </a:spcBef>
              <a:buFont typeface="Arial"/>
              <a:buChar char="•"/>
            </a:pPr>
            <a:r>
              <a:rPr lang="en-US" sz="1800"/>
              <a:t>Host status</a:t>
            </a:r>
            <a:endParaRPr lang="en-US" sz="1800" u="sng"/>
          </a:p>
          <a:p>
            <a:r>
              <a:rPr lang="en-US"/>
              <a:t>Hematogenous: seeding from bloodstream infection: risk increases with age as well as with IV drug use, SBE, DJD/spine surgery and DM/immunosuppression</a:t>
            </a:r>
          </a:p>
          <a:p>
            <a:r>
              <a:rPr lang="en-US"/>
              <a:t>Contiguous: direct spread from skin/soft tissue infection</a:t>
            </a:r>
          </a:p>
          <a:p>
            <a:r>
              <a:rPr lang="en-US"/>
              <a:t>Direct introduction: secondary to penetrating trauma or surgery</a:t>
            </a:r>
          </a:p>
        </p:txBody>
      </p:sp>
    </p:spTree>
    <p:extLst>
      <p:ext uri="{BB962C8B-B14F-4D97-AF65-F5344CB8AC3E}">
        <p14:creationId xmlns:p14="http://schemas.microsoft.com/office/powerpoint/2010/main" val="22515589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315200" cy="1154097"/>
          </a:xfrm>
        </p:spPr>
        <p:txBody>
          <a:bodyPr/>
          <a:lstStyle/>
          <a:p>
            <a:r>
              <a:rPr lang="en-US"/>
              <a:t>Prosthetic joint infections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799"/>
            <a:ext cx="7315200" cy="4480561"/>
          </a:xfrm>
        </p:spPr>
        <p:txBody>
          <a:bodyPr>
            <a:normAutofit/>
          </a:bodyPr>
          <a:lstStyle/>
          <a:p>
            <a:r>
              <a:rPr lang="en-US"/>
              <a:t>Mechanism of infection can still be </a:t>
            </a:r>
            <a:r>
              <a:rPr lang="en-US" err="1"/>
              <a:t>hematogenous</a:t>
            </a:r>
            <a:r>
              <a:rPr lang="en-US"/>
              <a:t>, contiguous or from surgery</a:t>
            </a:r>
          </a:p>
          <a:p>
            <a:pPr lvl="1"/>
            <a:r>
              <a:rPr lang="en-US"/>
              <a:t>Signs and symptoms:</a:t>
            </a:r>
          </a:p>
          <a:p>
            <a:pPr lvl="2"/>
            <a:r>
              <a:rPr lang="en-US"/>
              <a:t>New pain in a site of prior joint surgery/joint replacement</a:t>
            </a:r>
          </a:p>
          <a:p>
            <a:pPr lvl="2"/>
            <a:r>
              <a:rPr lang="en-US"/>
              <a:t>Fever, chills, night sweats or other systemic symptoms in patient at risk for bloodstream infection (and subsequent seeding of joint)</a:t>
            </a:r>
          </a:p>
          <a:p>
            <a:pPr lvl="2"/>
            <a:r>
              <a:rPr lang="en-US"/>
              <a:t>Loosening of hardware in the first 2 years post-replacement</a:t>
            </a:r>
          </a:p>
          <a:p>
            <a:pPr lvl="1"/>
            <a:endParaRPr lang="en-US"/>
          </a:p>
          <a:p>
            <a:endParaRPr lang="en-US"/>
          </a:p>
          <a:p>
            <a:r>
              <a:rPr lang="en-US"/>
              <a:t>Biofilm plays a large role in how infection can remain “latent” for some time and persistent</a:t>
            </a:r>
          </a:p>
        </p:txBody>
      </p:sp>
    </p:spTree>
    <p:extLst>
      <p:ext uri="{BB962C8B-B14F-4D97-AF65-F5344CB8AC3E}">
        <p14:creationId xmlns:p14="http://schemas.microsoft.com/office/powerpoint/2010/main" val="15585964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>
          <a:xfrm>
            <a:off x="2684206" y="135230"/>
            <a:ext cx="3677265" cy="7078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Biofilm</a:t>
            </a:r>
          </a:p>
        </p:txBody>
      </p:sp>
      <p:pic>
        <p:nvPicPr>
          <p:cNvPr id="104450" name="Picture 1" descr="Illustration showing the different stages of biofilm formation. Starting with attachment, moving to growth, and then finally dispersal. 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645"/>
          <a:stretch/>
        </p:blipFill>
        <p:spPr bwMode="auto">
          <a:xfrm>
            <a:off x="277521" y="990600"/>
            <a:ext cx="8490635" cy="420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26658" y="1799303"/>
            <a:ext cx="2163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EPS </a:t>
            </a:r>
            <a:r>
              <a:rPr lang="mr-IN" sz="1600">
                <a:solidFill>
                  <a:schemeClr val="bg1"/>
                </a:solidFill>
              </a:rPr>
              <a:t>–</a:t>
            </a:r>
            <a:r>
              <a:rPr lang="en-US" sz="1600">
                <a:solidFill>
                  <a:schemeClr val="bg1"/>
                </a:solidFill>
              </a:rPr>
              <a:t> extracellular polymeric substances</a:t>
            </a:r>
          </a:p>
        </p:txBody>
      </p:sp>
      <p:sp>
        <p:nvSpPr>
          <p:cNvPr id="104451" name="TextBox 2"/>
          <p:cNvSpPr txBox="1">
            <a:spLocks noChangeArrowheads="1"/>
          </p:cNvSpPr>
          <p:nvPr/>
        </p:nvSpPr>
        <p:spPr bwMode="auto">
          <a:xfrm>
            <a:off x="1474839" y="5336458"/>
            <a:ext cx="6096000" cy="338554"/>
          </a:xfrm>
          <a:prstGeom prst="rect">
            <a:avLst/>
          </a:prstGeom>
          <a:solidFill>
            <a:srgbClr val="66FF66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defRPr sz="1600" b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Center for Biofilm Engineering – Montana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41824289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Text Box 4"/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381000" y="533400"/>
            <a:ext cx="4267200" cy="1015663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>
              <a:defRPr sz="1600" b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Why are </a:t>
            </a:r>
            <a:r>
              <a:rPr kumimoji="0" lang="en-US" altLang="ja-JP" sz="20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antimicrobials unsuccessful in treating organisms in biofilm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?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381000" y="1752600"/>
            <a:ext cx="4495800" cy="5093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16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9pPr>
          </a:lstStyle>
          <a:p>
            <a:pPr marL="342900" indent="-342900" algn="l" eaLnBrk="1" hangingPunct="1">
              <a:spcBef>
                <a:spcPct val="50000"/>
              </a:spcBef>
              <a:buFont typeface="Arial"/>
              <a:buChar char="•"/>
            </a:pPr>
            <a:r>
              <a:rPr lang="en-US" sz="2000" b="0">
                <a:solidFill>
                  <a:schemeClr val="tx1"/>
                </a:solidFill>
                <a:latin typeface="+mn-lt"/>
                <a:sym typeface="Symbol" charset="0"/>
              </a:rPr>
              <a:t>Resistance to phagocytosis</a:t>
            </a:r>
          </a:p>
          <a:p>
            <a:pPr marL="342900" indent="-342900" algn="l" eaLnBrk="1" hangingPunct="1">
              <a:spcBef>
                <a:spcPct val="50000"/>
              </a:spcBef>
              <a:buFont typeface="Arial"/>
              <a:buChar char="•"/>
            </a:pPr>
            <a:r>
              <a:rPr lang="en-US" sz="2000" b="0">
                <a:solidFill>
                  <a:schemeClr val="tx1"/>
                </a:solidFill>
                <a:latin typeface="+mn-lt"/>
                <a:sym typeface="Symbol" charset="0"/>
              </a:rPr>
              <a:t>Slowed metabolism of pathogens within biofilm (sessile organisms)</a:t>
            </a:r>
          </a:p>
          <a:p>
            <a:pPr marL="342900" indent="-342900" algn="l" eaLnBrk="1" hangingPunct="1">
              <a:spcBef>
                <a:spcPct val="50000"/>
              </a:spcBef>
              <a:buFont typeface="Arial"/>
              <a:buChar char="•"/>
            </a:pPr>
            <a:r>
              <a:rPr lang="en-US" sz="2000" b="0">
                <a:solidFill>
                  <a:schemeClr val="tx1"/>
                </a:solidFill>
                <a:latin typeface="+mn-lt"/>
                <a:sym typeface="Symbol" charset="0"/>
              </a:rPr>
              <a:t>Decreased penetration of some antimicrobials into biofilm</a:t>
            </a:r>
          </a:p>
          <a:p>
            <a:pPr lvl="1" algn="l" eaLnBrk="1" hangingPunct="1">
              <a:spcBef>
                <a:spcPct val="50000"/>
              </a:spcBef>
              <a:buFontTx/>
              <a:buChar char="-"/>
            </a:pPr>
            <a:r>
              <a:rPr lang="en-US" sz="2000" b="0">
                <a:solidFill>
                  <a:schemeClr val="tx1"/>
                </a:solidFill>
                <a:latin typeface="+mn-lt"/>
                <a:sym typeface="Symbol" charset="0"/>
              </a:rPr>
              <a:t> </a:t>
            </a:r>
            <a:r>
              <a:rPr lang="en-US" sz="1800" b="0">
                <a:solidFill>
                  <a:schemeClr val="tx1"/>
                </a:solidFill>
                <a:latin typeface="+mn-lt"/>
                <a:sym typeface="Symbol" charset="0"/>
              </a:rPr>
              <a:t>Some studies suggest  diffusion of	</a:t>
            </a:r>
            <a:r>
              <a:rPr lang="en-US" sz="1800" b="0" i="1">
                <a:solidFill>
                  <a:schemeClr val="tx1"/>
                </a:solidFill>
                <a:latin typeface="+mn-lt"/>
                <a:sym typeface="Symbol" charset="0"/>
              </a:rPr>
              <a:t>certain</a:t>
            </a:r>
            <a:r>
              <a:rPr lang="en-US" altLang="ja-JP" sz="1800" b="0">
                <a:solidFill>
                  <a:schemeClr val="tx1"/>
                </a:solidFill>
                <a:latin typeface="+mn-lt"/>
                <a:sym typeface="Symbol" charset="0"/>
              </a:rPr>
              <a:t>, but not all </a:t>
            </a:r>
            <a:r>
              <a:rPr lang="en-US" sz="1800" b="0">
                <a:solidFill>
                  <a:schemeClr val="tx1"/>
                </a:solidFill>
                <a:sym typeface="Symbol" charset="0"/>
              </a:rPr>
              <a:t>antibiotics</a:t>
            </a:r>
            <a:endParaRPr lang="en-US" altLang="ja-JP" sz="1800" b="0">
              <a:solidFill>
                <a:schemeClr val="tx1"/>
              </a:solidFill>
              <a:latin typeface="+mn-lt"/>
              <a:sym typeface="Symbol" charset="0"/>
            </a:endParaRPr>
          </a:p>
          <a:p>
            <a:pPr marL="285750" indent="-285750" algn="l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000" b="0">
                <a:latin typeface="+mn-lt"/>
                <a:sym typeface="Symbol" charset="0"/>
              </a:rPr>
              <a:t>In prosthetic infections, ALL foreign material (prosthetic, cement, devices, wires) must be removed or infection may return, if all cannot be removed, chronic suppression is considered</a:t>
            </a:r>
          </a:p>
          <a:p>
            <a:pPr lvl="1" algn="l" eaLnBrk="1" hangingPunct="1">
              <a:spcBef>
                <a:spcPct val="50000"/>
              </a:spcBef>
            </a:pPr>
            <a:endParaRPr lang="en-US" sz="1800" b="0">
              <a:sym typeface="Symbol" charset="0"/>
            </a:endParaRPr>
          </a:p>
        </p:txBody>
      </p:sp>
      <p:pic>
        <p:nvPicPr>
          <p:cNvPr id="52227" name="Picture 3" descr="035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081" y="16164"/>
            <a:ext cx="213042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6" name="Picture 2" descr="se199751800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514600"/>
            <a:ext cx="3444988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56127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Placeholder 2"/>
          <p:cNvSpPr txBox="1">
            <a:spLocks noGrp="1"/>
          </p:cNvSpPr>
          <p:nvPr>
            <p:ph type="title" idx="4294967295"/>
          </p:nvPr>
        </p:nvSpPr>
        <p:spPr bwMode="auto">
          <a:xfrm>
            <a:off x="4191000" y="2209800"/>
            <a:ext cx="4953000" cy="2971800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228600" tIns="0" rIns="2286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Diagnosis and Management of Prosthetic Joint Infection: Clinical Practice Guidelines by the Infectious Diseases Society of </a:t>
            </a:r>
            <a:r>
              <a:rPr kumimoji="0" lang="en-US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America</a:t>
            </a:r>
            <a:r>
              <a:rPr kumimoji="0" lang="en-US" altLang="en-US" sz="1400" b="0" i="0" u="none" strike="noStrike" kern="1200" cap="none" spc="0" normalizeH="0" baseline="3000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a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Clin Infect Dis. 2012;56(1):e1-e25. doi:10.1093/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cid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/cis803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Clin Infect Dis | © The Author 2012. Published by Oxford University Press on behalf of the Infectious Diseases Society of America. All rights reserved. For Permissions, please e-mail: 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journals.permissions@oup.com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.</a:t>
            </a:r>
          </a:p>
        </p:txBody>
      </p:sp>
      <p:sp>
        <p:nvSpPr>
          <p:cNvPr id="16387" name="Rectangl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5400" algn="ctr">
            <a:solidFill>
              <a:srgbClr val="F2F2F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</a:endParaRPr>
          </a:p>
        </p:txBody>
      </p:sp>
      <p:cxnSp>
        <p:nvCxnSpPr>
          <p:cNvPr id="16388" name="Straight Connecto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62000" y="3962400"/>
            <a:ext cx="8382000" cy="0"/>
          </a:xfrm>
          <a:prstGeom prst="line">
            <a:avLst/>
          </a:prstGeom>
          <a:noFill/>
          <a:ln w="635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89" name="TextBox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1775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pic>
        <p:nvPicPr>
          <p:cNvPr id="16391" name="Picture 7" descr="Cov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40127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1969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Placeholder 2"/>
          <p:cNvSpPr txBox="1">
            <a:spLocks noGrp="1"/>
          </p:cNvSpPr>
          <p:nvPr>
            <p:ph type="title" idx="4294967295"/>
          </p:nvPr>
        </p:nvSpPr>
        <p:spPr bwMode="auto">
          <a:xfrm>
            <a:off x="5334000" y="4114800"/>
            <a:ext cx="3810000" cy="3581400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228600" tIns="0" rIns="2286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Diagnosis and Management of Prosthetic Joint Infection: Clinical Practice Guidelines by the Infectious Diseases Society </a:t>
            </a: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of America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Clin Infect Dis. 2012;56(1):e1-e25. doi:10.1093/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cid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/cis803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Clin Infect Dis | © The Author 2012. Published by Oxford University Press on behalf of the Infectious Diseases Society of America. All rights reserved. For Permissions, please e-mail: journals.permissions@oup.com</a:t>
            </a:r>
          </a:p>
        </p:txBody>
      </p:sp>
      <p:sp>
        <p:nvSpPr>
          <p:cNvPr id="16387" name="Rectangl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5400" algn="ctr">
            <a:solidFill>
              <a:srgbClr val="F2F2F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</a:endParaRPr>
          </a:p>
        </p:txBody>
      </p:sp>
      <p:cxnSp>
        <p:nvCxnSpPr>
          <p:cNvPr id="16388" name="Straight Connecto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8222" y="3886200"/>
            <a:ext cx="9144000" cy="0"/>
          </a:xfrm>
          <a:prstGeom prst="line">
            <a:avLst/>
          </a:prstGeom>
          <a:noFill/>
          <a:ln w="635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89" name="TextBox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1775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pic>
        <p:nvPicPr>
          <p:cNvPr id="16391" name="Picture 7" descr="Cov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2" y="-19756"/>
            <a:ext cx="5305778" cy="686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Cov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52" y="384175"/>
            <a:ext cx="4168370" cy="2519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7754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en-US"/>
              <a:t>Treatment of prosthetic joint infection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799"/>
            <a:ext cx="7315200" cy="4480561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en-US"/>
              <a:t>Directed at the pathogen(s) recovered</a:t>
            </a:r>
          </a:p>
          <a:p>
            <a:r>
              <a:rPr lang="en-US">
                <a:sym typeface="Wingdings" panose="05000000000000000000" pitchFamily="2" charset="2"/>
              </a:rPr>
              <a:t>Historically parenteral (IV) </a:t>
            </a:r>
            <a:endParaRPr lang="en-US">
              <a:ea typeface="Calibri"/>
              <a:cs typeface="Calibri"/>
            </a:endParaRPr>
          </a:p>
          <a:p>
            <a:r>
              <a:rPr lang="en-US">
                <a:sym typeface="Wingdings" panose="05000000000000000000" pitchFamily="2" charset="2"/>
              </a:rPr>
              <a:t>For staphylococcal PJI in which the implant is retained, rifampin used as an adjunct to therapy as it is active against biofilm </a:t>
            </a:r>
          </a:p>
          <a:p>
            <a:pPr marL="383540" lvl="1"/>
            <a:r>
              <a:rPr lang="en-US" i="1">
                <a:sym typeface="Wingdings" panose="05000000000000000000" pitchFamily="2" charset="2"/>
              </a:rPr>
              <a:t>Never use rifampin alone to treat staphylococcal infections – organism quickly becomes resistant</a:t>
            </a:r>
            <a:endParaRPr lang="en-US" i="1">
              <a:ea typeface="Calibri" panose="020F0502020204030204"/>
              <a:cs typeface="Calibri" panose="020F0502020204030204"/>
            </a:endParaRPr>
          </a:p>
          <a:p>
            <a:r>
              <a:rPr lang="en-US">
                <a:sym typeface="Wingdings" panose="05000000000000000000" pitchFamily="2" charset="2"/>
              </a:rPr>
              <a:t>Antimicrobial therapy duration is usually 6 weeks</a:t>
            </a:r>
          </a:p>
        </p:txBody>
      </p:sp>
    </p:spTree>
    <p:extLst>
      <p:ext uri="{BB962C8B-B14F-4D97-AF65-F5344CB8AC3E}">
        <p14:creationId xmlns:p14="http://schemas.microsoft.com/office/powerpoint/2010/main" val="31218753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706C9C-58FE-103F-1BE3-0D6158A4F5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EEFC4-906A-99C0-0914-3EF83850C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000"/>
            <a:ext cx="7315200" cy="1154097"/>
          </a:xfrm>
        </p:spPr>
        <p:txBody>
          <a:bodyPr>
            <a:normAutofit/>
          </a:bodyPr>
          <a:lstStyle/>
          <a:p>
            <a:r>
              <a:rPr lang="en-US"/>
              <a:t>Other Associated Infections</a:t>
            </a:r>
            <a:endParaRPr lang="en-US">
              <a:ea typeface="Calibri Light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20D40A-BC40-3FDD-C107-884AA61540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828799"/>
            <a:ext cx="7315200" cy="4480561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en-US"/>
              <a:t>Septic</a:t>
            </a:r>
            <a:r>
              <a:rPr lang="en-US">
                <a:sym typeface="Wingdings" panose="05000000000000000000" pitchFamily="2" charset="2"/>
              </a:rPr>
              <a:t> Arthritis </a:t>
            </a:r>
          </a:p>
          <a:p>
            <a:pPr marL="383540" lvl="1"/>
            <a:r>
              <a:rPr lang="en-US">
                <a:ea typeface="Calibri"/>
                <a:cs typeface="Calibri"/>
              </a:rPr>
              <a:t>With trauma &amp; associated tenosynovitis, needs surgical attentions</a:t>
            </a:r>
          </a:p>
          <a:p>
            <a:pPr marL="383540" lvl="1"/>
            <a:r>
              <a:rPr lang="en-US">
                <a:ea typeface="Calibri"/>
                <a:cs typeface="Calibri"/>
              </a:rPr>
              <a:t>Duration varies based on anatomic location (shorter for UE, longer for LE)</a:t>
            </a:r>
          </a:p>
          <a:p>
            <a:pPr marL="0" indent="0">
              <a:buNone/>
            </a:pPr>
            <a:r>
              <a:rPr lang="en-US">
                <a:ea typeface="Calibri"/>
                <a:cs typeface="Calibri"/>
              </a:rPr>
              <a:t>Chronic Sacral Osteomyelitis</a:t>
            </a:r>
          </a:p>
          <a:p>
            <a:pPr marL="383540" lvl="1"/>
            <a:r>
              <a:rPr lang="en-US">
                <a:ea typeface="Calibri"/>
                <a:cs typeface="Calibri"/>
              </a:rPr>
              <a:t>Often seen in bedbound patients with inabi</a:t>
            </a:r>
            <a:r>
              <a:rPr lang="en-US"/>
              <a:t>lity to relieve pressure -&gt; sacral wounds over a prolonged period of time can erode down to sacral and pelvic bone</a:t>
            </a:r>
          </a:p>
          <a:p>
            <a:pPr marL="383540" lvl="1"/>
            <a:r>
              <a:rPr lang="en-US">
                <a:ea typeface="Calibri"/>
                <a:cs typeface="Calibri"/>
              </a:rPr>
              <a:t>Exposed bone is </a:t>
            </a:r>
            <a:r>
              <a:rPr lang="en-US" err="1">
                <a:ea typeface="Calibri"/>
                <a:cs typeface="Calibri"/>
              </a:rPr>
              <a:t>usuall</a:t>
            </a:r>
            <a:r>
              <a:rPr lang="en-US">
                <a:ea typeface="Calibri"/>
                <a:cs typeface="Calibri"/>
              </a:rPr>
              <a:t>y not treated with prolonged course of </a:t>
            </a:r>
            <a:r>
              <a:rPr lang="en-US" err="1">
                <a:ea typeface="Calibri"/>
                <a:cs typeface="Calibri"/>
              </a:rPr>
              <a:t>abx</a:t>
            </a:r>
            <a:r>
              <a:rPr lang="en-US">
                <a:ea typeface="Calibri"/>
                <a:cs typeface="Calibri"/>
              </a:rPr>
              <a:t> unless there is surgical debridement and coverage</a:t>
            </a:r>
          </a:p>
        </p:txBody>
      </p:sp>
    </p:spTree>
    <p:extLst>
      <p:ext uri="{BB962C8B-B14F-4D97-AF65-F5344CB8AC3E}">
        <p14:creationId xmlns:p14="http://schemas.microsoft.com/office/powerpoint/2010/main" val="42283012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CAAA0-6EC7-4772-9C9E-F8299EB47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52400"/>
            <a:ext cx="7315200" cy="1154097"/>
          </a:xfrm>
        </p:spPr>
        <p:txBody>
          <a:bodyPr/>
          <a:lstStyle/>
          <a:p>
            <a:r>
              <a:rPr lang="en-US"/>
              <a:t>Buzz words</a:t>
            </a:r>
          </a:p>
        </p:txBody>
      </p:sp>
      <p:graphicFrame>
        <p:nvGraphicFramePr>
          <p:cNvPr id="4" name="Object 3" descr="A table of different risk factors/associations with osteomyelitis. These are buzz words to look for in a patient’s clinical presentation. 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9674972"/>
              </p:ext>
            </p:extLst>
          </p:nvPr>
        </p:nvGraphicFramePr>
        <p:xfrm>
          <a:off x="547679" y="2133600"/>
          <a:ext cx="8048642" cy="42181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3362285" imgH="1761996" progId="Excel.Sheet.12">
                  <p:embed/>
                </p:oleObj>
              </mc:Choice>
              <mc:Fallback>
                <p:oleObj name="Worksheet" r:id="rId2" imgW="3362285" imgH="1761996" progId="Excel.Sheet.12">
                  <p:embed/>
                  <p:pic>
                    <p:nvPicPr>
                      <p:cNvPr id="4" name="Object 3" descr="A table of different risk factors/associations with osteomyelitis. These are buzz words to look for in a patient’s clinical presentation. 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47679" y="2133600"/>
                        <a:ext cx="8048642" cy="42181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45491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3400"/>
            <a:ext cx="7315200" cy="1154097"/>
          </a:xfrm>
        </p:spPr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505200"/>
          </a:xfrm>
        </p:spPr>
        <p:txBody>
          <a:bodyPr>
            <a:normAutofit/>
          </a:bodyPr>
          <a:lstStyle/>
          <a:p>
            <a:r>
              <a:rPr lang="en-US"/>
              <a:t>Osteomyelitis in adults often contiguous – need cultures of bone and adequate debridement for treatment success</a:t>
            </a:r>
          </a:p>
          <a:p>
            <a:r>
              <a:rPr lang="en-US"/>
              <a:t>Hematogenous osteomyelitis in adults is often </a:t>
            </a:r>
            <a:r>
              <a:rPr lang="en-US" i="1"/>
              <a:t>S. aureus </a:t>
            </a:r>
            <a:r>
              <a:rPr lang="en-US"/>
              <a:t>– eval for other foci of infection/SBE</a:t>
            </a:r>
          </a:p>
          <a:p>
            <a:r>
              <a:rPr lang="en-US"/>
              <a:t>Prosthetic joint infections are complex; if not all foreign material are removed cure will be difficult</a:t>
            </a:r>
          </a:p>
          <a:p>
            <a:r>
              <a:rPr lang="en-US"/>
              <a:t>Consider buzzwords (common associations) in a standardized test question that involves osteomyelitis</a:t>
            </a:r>
          </a:p>
          <a:p>
            <a:pPr marL="4572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230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315200" cy="641412"/>
          </a:xfrm>
        </p:spPr>
        <p:txBody>
          <a:bodyPr>
            <a:noAutofit/>
          </a:bodyPr>
          <a:lstStyle/>
          <a:p>
            <a:r>
              <a:rPr lang="en-US" sz="3200"/>
              <a:t>Individual Readiness Assessment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830643"/>
            <a:ext cx="5410200" cy="4417757"/>
          </a:xfrm>
        </p:spPr>
        <p:txBody>
          <a:bodyPr vert="horz" lIns="0" tIns="45720" rIns="0" bIns="45720" rtlCol="0" anchor="t">
            <a:normAutofit fontScale="77500" lnSpcReduction="20000"/>
          </a:bodyPr>
          <a:lstStyle/>
          <a:p>
            <a:pPr marL="662940" lvl="1" indent="-342900">
              <a:buFont typeface="+mj-lt"/>
              <a:buAutoNum type="arabicPeriod"/>
            </a:pPr>
            <a:r>
              <a:rPr lang="en-US" sz="2100">
                <a:sym typeface="Wingdings" panose="05000000000000000000" pitchFamily="2" charset="2"/>
              </a:rPr>
              <a:t>Which type of osteomyelitis involves seeding from the bloodstream?</a:t>
            </a:r>
          </a:p>
          <a:p>
            <a:pPr marL="662940" lvl="1" indent="-342900">
              <a:buFont typeface="+mj-lt"/>
              <a:buAutoNum type="arabicPeriod"/>
            </a:pPr>
            <a:r>
              <a:rPr lang="en-US" sz="2100">
                <a:sym typeface="Wingdings" panose="05000000000000000000" pitchFamily="2" charset="2"/>
              </a:rPr>
              <a:t>What is the most common pathogen in hematogenous/vertebral osteomyelitis in osteomyelitis?</a:t>
            </a:r>
          </a:p>
          <a:p>
            <a:pPr marL="662940" lvl="1" indent="-342900">
              <a:buFont typeface="+mj-lt"/>
              <a:buAutoNum type="arabicPeriod"/>
            </a:pPr>
            <a:r>
              <a:rPr lang="en-US" sz="2100">
                <a:sym typeface="Wingdings" panose="05000000000000000000" pitchFamily="2" charset="2"/>
              </a:rPr>
              <a:t>Diabetic foot ulcers are more likely to lead to osteomyelitis once they are present &gt; how many weeks?</a:t>
            </a:r>
          </a:p>
          <a:p>
            <a:pPr marL="662940" lvl="1" indent="-342900">
              <a:buFont typeface="+mj-lt"/>
              <a:buAutoNum type="arabicPeriod"/>
            </a:pPr>
            <a:r>
              <a:rPr lang="en-US" sz="2100">
                <a:sym typeface="Wingdings" panose="05000000000000000000" pitchFamily="2" charset="2"/>
              </a:rPr>
              <a:t>What is the gold standard for diagnosis of osteomyelitis?</a:t>
            </a:r>
            <a:endParaRPr lang="en-US" sz="2100"/>
          </a:p>
          <a:p>
            <a:pPr marL="662940" lvl="1" indent="-342900">
              <a:buFont typeface="+mj-lt"/>
              <a:buAutoNum type="arabicPeriod"/>
            </a:pPr>
            <a:r>
              <a:rPr lang="en-US" sz="2100">
                <a:sym typeface="Wingdings" panose="05000000000000000000" pitchFamily="2" charset="2"/>
              </a:rPr>
              <a:t>What feature on exam is pathognomonic for prosthetic joint infection (with associated osteomyelitis)</a:t>
            </a:r>
          </a:p>
          <a:p>
            <a:pPr marL="662940" lvl="1" indent="-342900">
              <a:buFont typeface="+mj-lt"/>
              <a:buAutoNum type="arabicPeriod"/>
            </a:pPr>
            <a:r>
              <a:rPr lang="en-US" sz="2100">
                <a:sym typeface="Wingdings" panose="05000000000000000000" pitchFamily="2" charset="2"/>
              </a:rPr>
              <a:t>A plain film is non-diagnostic for osteomyelitis in a patient with a DM-foot ulcer present &gt;1 month. What imaging modality would you recommend next, as it has the highest sensitivity?</a:t>
            </a:r>
          </a:p>
          <a:p>
            <a:pPr marL="662940" lvl="1" indent="-342900">
              <a:buFont typeface="+mj-lt"/>
              <a:buAutoNum type="arabicPeriod"/>
            </a:pPr>
            <a:r>
              <a:rPr lang="en-US" sz="2100">
                <a:sym typeface="Wingdings" panose="05000000000000000000" pitchFamily="2" charset="2"/>
              </a:rPr>
              <a:t>How long would a patient with </a:t>
            </a:r>
            <a:r>
              <a:rPr lang="en-US" sz="2100" i="1">
                <a:sym typeface="Wingdings" panose="05000000000000000000" pitchFamily="2" charset="2"/>
              </a:rPr>
              <a:t>Staphylococcus</a:t>
            </a:r>
            <a:r>
              <a:rPr lang="en-US" sz="2100">
                <a:sym typeface="Wingdings" panose="05000000000000000000" pitchFamily="2" charset="2"/>
              </a:rPr>
              <a:t> vertebral osteomyelitis/associated discitis typically be treated with antibiotic therapy?</a:t>
            </a:r>
          </a:p>
          <a:p>
            <a:pPr marL="662940" lvl="1" indent="-342900">
              <a:buFont typeface="+mj-lt"/>
              <a:buAutoNum type="arabicPeriod"/>
            </a:pPr>
            <a:r>
              <a:rPr lang="en-US" sz="2100">
                <a:sym typeface="Wingdings" panose="05000000000000000000" pitchFamily="2" charset="2"/>
              </a:rPr>
              <a:t>A patient presents with osteomyelitis of the ulna after wound from a cat bite. What pathogen would you be concerned about?</a:t>
            </a:r>
          </a:p>
          <a:p>
            <a:pPr lvl="2"/>
            <a:endParaRPr lang="en-US">
              <a:sym typeface="Wingdings" panose="05000000000000000000" pitchFamily="2" charset="2"/>
            </a:endParaRPr>
          </a:p>
          <a:p>
            <a:pPr lvl="1"/>
            <a:endParaRPr lang="en-US">
              <a:sym typeface="Wingdings" panose="05000000000000000000" pitchFamily="2" charset="2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7AFF58-5B01-45C5-8F5A-40006132350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934456" y="1821425"/>
            <a:ext cx="3206643" cy="4657670"/>
          </a:xfrm>
        </p:spPr>
        <p:txBody>
          <a:bodyPr/>
          <a:lstStyle/>
          <a:p>
            <a:pPr marL="502920" indent="-457200">
              <a:buFont typeface="+mj-lt"/>
              <a:buAutoNum type="arabicPeriod"/>
            </a:pPr>
            <a:r>
              <a:rPr lang="en-US"/>
              <a:t>hematogenous</a:t>
            </a:r>
          </a:p>
          <a:p>
            <a:pPr marL="502920" indent="-457200">
              <a:buFont typeface="+mj-lt"/>
              <a:buAutoNum type="arabicPeriod"/>
            </a:pPr>
            <a:r>
              <a:rPr lang="en-US" i="1"/>
              <a:t>S. aureus</a:t>
            </a:r>
          </a:p>
          <a:p>
            <a:pPr marL="502920" indent="-457200">
              <a:buFont typeface="+mj-lt"/>
              <a:buAutoNum type="arabicPeriod"/>
            </a:pPr>
            <a:r>
              <a:rPr lang="en-US"/>
              <a:t>2 weeks</a:t>
            </a:r>
          </a:p>
          <a:p>
            <a:pPr marL="502920" indent="-457200">
              <a:buFont typeface="+mj-lt"/>
              <a:buAutoNum type="arabicPeriod"/>
            </a:pPr>
            <a:r>
              <a:rPr lang="en-US"/>
              <a:t>bone biopsy for surgical pathology and bone cultures</a:t>
            </a:r>
          </a:p>
          <a:p>
            <a:pPr marL="502920" indent="-457200">
              <a:buFont typeface="+mj-lt"/>
              <a:buAutoNum type="arabicPeriod"/>
            </a:pPr>
            <a:r>
              <a:rPr lang="en-US">
                <a:sym typeface="Wingdings" panose="05000000000000000000" pitchFamily="2" charset="2"/>
              </a:rPr>
              <a:t>sinus tract</a:t>
            </a:r>
          </a:p>
          <a:p>
            <a:pPr marL="502920" indent="-457200">
              <a:buFont typeface="+mj-lt"/>
              <a:buAutoNum type="arabicPeriod"/>
            </a:pPr>
            <a:r>
              <a:rPr lang="en-US">
                <a:sym typeface="Wingdings" panose="05000000000000000000" pitchFamily="2" charset="2"/>
              </a:rPr>
              <a:t>MRI</a:t>
            </a:r>
          </a:p>
          <a:p>
            <a:pPr marL="502920" indent="-457200">
              <a:buFont typeface="+mj-lt"/>
              <a:buAutoNum type="arabicPeriod"/>
            </a:pPr>
            <a:r>
              <a:rPr lang="en-US">
                <a:sym typeface="Wingdings" panose="05000000000000000000" pitchFamily="2" charset="2"/>
              </a:rPr>
              <a:t>6-8 weeks</a:t>
            </a:r>
          </a:p>
          <a:p>
            <a:pPr marL="502920" indent="-457200">
              <a:buFont typeface="+mj-lt"/>
              <a:buAutoNum type="arabicPeriod"/>
            </a:pPr>
            <a:r>
              <a:rPr lang="en-US" i="1">
                <a:sym typeface="Wingdings" panose="05000000000000000000" pitchFamily="2" charset="2"/>
              </a:rPr>
              <a:t>Pasteurella </a:t>
            </a:r>
            <a:r>
              <a:rPr lang="en-US" i="1" err="1">
                <a:sym typeface="Wingdings" panose="05000000000000000000" pitchFamily="2" charset="2"/>
              </a:rPr>
              <a:t>multocida</a:t>
            </a:r>
            <a:endParaRPr lang="en-US" i="1">
              <a:sym typeface="Wingdings" panose="05000000000000000000" pitchFamily="2" charset="2"/>
            </a:endParaRPr>
          </a:p>
          <a:p>
            <a:pPr marL="45720" indent="0">
              <a:buNone/>
            </a:pPr>
            <a:endParaRPr lang="en-US">
              <a:sym typeface="Wingdings" panose="05000000000000000000" pitchFamily="2" charset="2"/>
            </a:endParaRPr>
          </a:p>
          <a:p>
            <a:pPr marL="502920" indent="-457200">
              <a:buFont typeface="+mj-lt"/>
              <a:buAutoNum type="arabicPeriod"/>
            </a:pPr>
            <a:endParaRPr lang="en-US">
              <a:sym typeface="Wingdings" panose="05000000000000000000" pitchFamily="2" charset="2"/>
            </a:endParaRPr>
          </a:p>
          <a:p>
            <a:pPr marL="502920" indent="-457200">
              <a:buFont typeface="+mj-lt"/>
              <a:buAutoNum type="arabicPeriod"/>
            </a:pPr>
            <a:endParaRPr lang="en-US">
              <a:sym typeface="Wingdings" panose="05000000000000000000" pitchFamily="2" charset="2"/>
            </a:endParaRPr>
          </a:p>
          <a:p>
            <a:pPr marL="502920" indent="-457200">
              <a:buFont typeface="+mj-lt"/>
              <a:buAutoNum type="arabicPeriod"/>
            </a:pPr>
            <a:endParaRPr lang="en-US"/>
          </a:p>
          <a:p>
            <a:pPr marL="502920" indent="-457200">
              <a:buFont typeface="+mj-lt"/>
              <a:buAutoNum type="arabicPeriod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797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315200" cy="1154097"/>
          </a:xfrm>
        </p:spPr>
        <p:txBody>
          <a:bodyPr/>
          <a:lstStyle/>
          <a:p>
            <a:r>
              <a:rPr lang="en-US" err="1"/>
              <a:t>Hematogenous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799"/>
            <a:ext cx="7315200" cy="4480561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en-US" err="1"/>
              <a:t>Hematogenous</a:t>
            </a:r>
            <a:r>
              <a:rPr lang="en-US"/>
              <a:t>: seeding from bloodstream infection ~20% adult cases (more common in children)</a:t>
            </a:r>
          </a:p>
          <a:p>
            <a:pPr marL="383540" lvl="1"/>
            <a:r>
              <a:rPr lang="en-US"/>
              <a:t>Higher risk in those at risk for bloodstream infection generally (hemodialysis with indwelling catheter/other long-term catheters, IV drug use, endocarditis, sickle cell disease)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marL="383540" lvl="1"/>
            <a:r>
              <a:rPr lang="en-US"/>
              <a:t>Also in those with distant foci of infection (skin infection, UTI, GI infection)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marL="383540" lvl="1"/>
            <a:r>
              <a:rPr lang="en-US"/>
              <a:t>Most common site is intervertebral disk</a:t>
            </a:r>
            <a:r>
              <a:rPr lang="en-US">
                <a:sym typeface="Wingdings" panose="05000000000000000000" pitchFamily="2" charset="2"/>
              </a:rPr>
              <a:t> adjacent vertebral bodies (kids also affected in long bones/growth plates)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marL="566420" lvl="2"/>
            <a:r>
              <a:rPr lang="en-US">
                <a:sym typeface="Wingdings" panose="05000000000000000000" pitchFamily="2" charset="2"/>
              </a:rPr>
              <a:t>Typically 1 organism</a:t>
            </a:r>
            <a:endParaRPr lang="en-US">
              <a:ea typeface="Calibri"/>
              <a:cs typeface="Calibri"/>
            </a:endParaRPr>
          </a:p>
          <a:p>
            <a:pPr marL="566420" lvl="2"/>
            <a:r>
              <a:rPr lang="en-US">
                <a:solidFill>
                  <a:schemeClr val="accent6"/>
                </a:solidFill>
                <a:sym typeface="Wingdings" panose="05000000000000000000" pitchFamily="2" charset="2"/>
              </a:rPr>
              <a:t>Typically </a:t>
            </a:r>
            <a:r>
              <a:rPr lang="en-US" i="1">
                <a:solidFill>
                  <a:schemeClr val="accent6"/>
                </a:solidFill>
                <a:sym typeface="Wingdings" panose="05000000000000000000" pitchFamily="2" charset="2"/>
              </a:rPr>
              <a:t>S. aureus </a:t>
            </a:r>
            <a:r>
              <a:rPr lang="en-US">
                <a:solidFill>
                  <a:schemeClr val="accent6"/>
                </a:solidFill>
                <a:sym typeface="Wingdings" panose="05000000000000000000" pitchFamily="2" charset="2"/>
              </a:rPr>
              <a:t>(40-60% cases)</a:t>
            </a:r>
            <a:endParaRPr lang="en-US">
              <a:solidFill>
                <a:schemeClr val="accent6"/>
              </a:solidFill>
              <a:ea typeface="Calibri"/>
              <a:cs typeface="Calibri"/>
            </a:endParaRPr>
          </a:p>
          <a:p>
            <a:pPr marL="383540" lvl="1"/>
            <a:r>
              <a:rPr lang="en-US">
                <a:sym typeface="Wingdings" panose="05000000000000000000" pitchFamily="2" charset="2"/>
              </a:rPr>
              <a:t>IV Drug Use: Sternoclavicular joint and sacroiliac joint</a:t>
            </a:r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4128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0"/>
            <a:ext cx="2950936" cy="762000"/>
          </a:xfrm>
        </p:spPr>
        <p:txBody>
          <a:bodyPr/>
          <a:lstStyle/>
          <a:p>
            <a:r>
              <a:rPr lang="en-US"/>
              <a:t>Pathogenesis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318934" y="914400"/>
            <a:ext cx="2741574" cy="563298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1600"/>
              <a:t>1. Bacterial cells adhere to damaged bone or foreign body (prosthetic joint) via glycoprotein residue &amp; hydrophobic interaction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“Glue” includes fibrin, platelets &amp; fibronectin</a:t>
            </a:r>
          </a:p>
          <a:p>
            <a:r>
              <a:rPr lang="en-US" sz="1600"/>
              <a:t>2. Bacteria aggregate within this glue “extensive polymer matrix” they aid in forming</a:t>
            </a:r>
          </a:p>
          <a:p>
            <a:r>
              <a:rPr lang="en-US" sz="1600"/>
              <a:t>3. Extracellular toxins and bacterial antigens recruit additional immune cells and their enzymes degrade bone collagen/elastin</a:t>
            </a:r>
          </a:p>
          <a:p>
            <a:r>
              <a:rPr lang="en-US" sz="1600"/>
              <a:t>4. This “pus” spreads into vascular channels reducing pH, blood flow and leading to ischemia</a:t>
            </a:r>
          </a:p>
          <a:p>
            <a:r>
              <a:rPr lang="en-US" sz="1600"/>
              <a:t>5. Creates devitalized bone leading to opportunity for additional bacterial replication</a:t>
            </a:r>
          </a:p>
          <a:p>
            <a:endParaRPr lang="en-US"/>
          </a:p>
          <a:p>
            <a:endParaRPr lang="en-US"/>
          </a:p>
        </p:txBody>
      </p:sp>
      <p:pic>
        <p:nvPicPr>
          <p:cNvPr id="2" name="Picture 2" descr="An illustration showing the components of a biofilm and what contributes to an ideal environment for bacterial replication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783" y="381000"/>
            <a:ext cx="5583217" cy="616638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538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en-US"/>
              <a:t>Osteomyelitis: signs and symptoms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799"/>
            <a:ext cx="7315200" cy="4480561"/>
          </a:xfrm>
        </p:spPr>
        <p:txBody>
          <a:bodyPr>
            <a:normAutofit/>
          </a:bodyPr>
          <a:lstStyle/>
          <a:p>
            <a:r>
              <a:rPr lang="en-US"/>
              <a:t>Pain, dull then worsening at site of infection</a:t>
            </a:r>
          </a:p>
          <a:p>
            <a:r>
              <a:rPr lang="en-US">
                <a:sym typeface="Wingdings" panose="05000000000000000000" pitchFamily="2" charset="2"/>
              </a:rPr>
              <a:t>May have fever, sweats, fatigue (generalized sign of systemic infection)</a:t>
            </a:r>
            <a:endParaRPr lang="en-US"/>
          </a:p>
          <a:p>
            <a:r>
              <a:rPr lang="en-US">
                <a:sym typeface="Wingdings" panose="05000000000000000000" pitchFamily="2" charset="2"/>
              </a:rPr>
              <a:t>Localized erythema, edema, tenderness</a:t>
            </a:r>
          </a:p>
          <a:p>
            <a:r>
              <a:rPr lang="en-US">
                <a:sym typeface="Wingdings" panose="05000000000000000000" pitchFamily="2" charset="2"/>
              </a:rPr>
              <a:t>Pain with palpation of the affected vertebral body (should have a high index of suspicion for discitis/vertebral osteomyelitis in patient with </a:t>
            </a:r>
            <a:r>
              <a:rPr lang="en-US" i="1">
                <a:sym typeface="Wingdings" panose="05000000000000000000" pitchFamily="2" charset="2"/>
              </a:rPr>
              <a:t>S. aureus </a:t>
            </a:r>
            <a:r>
              <a:rPr lang="en-US">
                <a:sym typeface="Wingdings" panose="05000000000000000000" pitchFamily="2" charset="2"/>
              </a:rPr>
              <a:t>bacteremia with new/worsening back pain)</a:t>
            </a:r>
          </a:p>
          <a:p>
            <a:r>
              <a:rPr lang="en-US" u="sng">
                <a:sym typeface="Wingdings" panose="05000000000000000000" pitchFamily="2" charset="2"/>
              </a:rPr>
              <a:t>Draining sinus tract is a pathognomonic sign for chronic osteomyelitis of the bone</a:t>
            </a:r>
          </a:p>
        </p:txBody>
      </p:sp>
    </p:spTree>
    <p:extLst>
      <p:ext uri="{BB962C8B-B14F-4D97-AF65-F5344CB8AC3E}">
        <p14:creationId xmlns:p14="http://schemas.microsoft.com/office/powerpoint/2010/main" val="3657122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315200" cy="1154097"/>
          </a:xfrm>
        </p:spPr>
        <p:txBody>
          <a:bodyPr/>
          <a:lstStyle/>
          <a:p>
            <a:r>
              <a:rPr lang="en-US"/>
              <a:t>Contiguous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799"/>
            <a:ext cx="7315200" cy="4480561"/>
          </a:xfrm>
        </p:spPr>
        <p:txBody>
          <a:bodyPr>
            <a:normAutofit/>
          </a:bodyPr>
          <a:lstStyle/>
          <a:p>
            <a:r>
              <a:rPr lang="en-US"/>
              <a:t>Contiguous: direct spread from soft tissue infection – MUCH more common in adults &gt; 50</a:t>
            </a:r>
          </a:p>
          <a:p>
            <a:r>
              <a:rPr lang="en-US"/>
              <a:t>Diabetes, vascular disease are common comorbidities/risks</a:t>
            </a:r>
          </a:p>
          <a:p>
            <a:r>
              <a:rPr lang="en-US"/>
              <a:t>Tends to be </a:t>
            </a:r>
            <a:r>
              <a:rPr lang="en-US" err="1"/>
              <a:t>polymicrobial</a:t>
            </a:r>
            <a:r>
              <a:rPr lang="en-US"/>
              <a:t> – </a:t>
            </a:r>
            <a:r>
              <a:rPr lang="en-US" i="1"/>
              <a:t>S. aureus</a:t>
            </a:r>
            <a:r>
              <a:rPr lang="en-US"/>
              <a:t>, </a:t>
            </a:r>
            <a:r>
              <a:rPr lang="en-US" err="1"/>
              <a:t>coag</a:t>
            </a:r>
            <a:r>
              <a:rPr lang="en-US"/>
              <a:t> </a:t>
            </a:r>
            <a:r>
              <a:rPr lang="en-US" err="1"/>
              <a:t>neg</a:t>
            </a:r>
            <a:r>
              <a:rPr lang="en-US"/>
              <a:t> staph but may also include streptococci, enterococci, GNRs (PSAE, </a:t>
            </a:r>
            <a:r>
              <a:rPr lang="en-US" i="1"/>
              <a:t>E. coli</a:t>
            </a:r>
            <a:r>
              <a:rPr lang="en-US"/>
              <a:t>, </a:t>
            </a:r>
            <a:r>
              <a:rPr lang="en-US" i="1"/>
              <a:t>Enterobacter</a:t>
            </a:r>
            <a:r>
              <a:rPr lang="en-US"/>
              <a:t>, </a:t>
            </a:r>
            <a:r>
              <a:rPr lang="en-US" i="1" err="1"/>
              <a:t>Serratia</a:t>
            </a:r>
            <a:r>
              <a:rPr lang="en-US"/>
              <a:t> and anaerobes (</a:t>
            </a:r>
            <a:r>
              <a:rPr lang="en-US" i="1" err="1"/>
              <a:t>Peptostreptococcius</a:t>
            </a:r>
            <a:r>
              <a:rPr lang="en-US"/>
              <a:t>, </a:t>
            </a:r>
            <a:r>
              <a:rPr lang="en-US" i="1" err="1"/>
              <a:t>Bacteroides</a:t>
            </a:r>
            <a:r>
              <a:rPr lang="en-US"/>
              <a:t>, </a:t>
            </a:r>
            <a:r>
              <a:rPr lang="en-US" i="1"/>
              <a:t>Clostridium</a:t>
            </a:r>
            <a:r>
              <a:rPr lang="en-US"/>
              <a:t> spp.)</a:t>
            </a:r>
          </a:p>
        </p:txBody>
      </p:sp>
    </p:spTree>
    <p:extLst>
      <p:ext uri="{BB962C8B-B14F-4D97-AF65-F5344CB8AC3E}">
        <p14:creationId xmlns:p14="http://schemas.microsoft.com/office/powerpoint/2010/main" val="3935425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315200" cy="1154097"/>
          </a:xfrm>
        </p:spPr>
        <p:txBody>
          <a:bodyPr/>
          <a:lstStyle/>
          <a:p>
            <a:r>
              <a:rPr lang="en-US"/>
              <a:t>Signs and symptoms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799"/>
            <a:ext cx="7315200" cy="4480561"/>
          </a:xfrm>
        </p:spPr>
        <p:txBody>
          <a:bodyPr>
            <a:normAutofit/>
          </a:bodyPr>
          <a:lstStyle/>
          <a:p>
            <a:r>
              <a:rPr lang="en-US"/>
              <a:t>Pain at site of infection (or in case of diabetic neuropathy may be insensate)</a:t>
            </a:r>
          </a:p>
          <a:p>
            <a:r>
              <a:rPr lang="en-US">
                <a:sym typeface="Wingdings" panose="05000000000000000000" pitchFamily="2" charset="2"/>
              </a:rPr>
              <a:t>Rare to have sign of systemic infection</a:t>
            </a:r>
            <a:endParaRPr lang="en-US"/>
          </a:p>
          <a:p>
            <a:r>
              <a:rPr lang="en-US">
                <a:sym typeface="Wingdings" panose="05000000000000000000" pitchFamily="2" charset="2"/>
              </a:rPr>
              <a:t>Bone visible in wound/wound probing to bone is </a:t>
            </a:r>
            <a:r>
              <a:rPr lang="en-US" i="1">
                <a:sym typeface="Wingdings" panose="05000000000000000000" pitchFamily="2" charset="2"/>
              </a:rPr>
              <a:t>usually</a:t>
            </a:r>
            <a:r>
              <a:rPr lang="en-US">
                <a:sym typeface="Wingdings" panose="05000000000000000000" pitchFamily="2" charset="2"/>
              </a:rPr>
              <a:t> diagnostic for osteomyelitis</a:t>
            </a:r>
          </a:p>
          <a:p>
            <a:pPr lvl="1"/>
            <a:r>
              <a:rPr lang="en-US">
                <a:sym typeface="Wingdings" panose="05000000000000000000" pitchFamily="2" charset="2"/>
              </a:rPr>
              <a:t>Foot ulcerations present &gt; 2 weeks or &gt; 2 cm are correlated to osteomyelitis but will need diagnostic testing for confirmation</a:t>
            </a:r>
          </a:p>
        </p:txBody>
      </p:sp>
    </p:spTree>
    <p:extLst>
      <p:ext uri="{BB962C8B-B14F-4D97-AF65-F5344CB8AC3E}">
        <p14:creationId xmlns:p14="http://schemas.microsoft.com/office/powerpoint/2010/main" val="3627802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315200" cy="1154097"/>
          </a:xfrm>
        </p:spPr>
        <p:txBody>
          <a:bodyPr/>
          <a:lstStyle/>
          <a:p>
            <a:r>
              <a:rPr lang="en-US"/>
              <a:t>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7727" y="1828799"/>
            <a:ext cx="7950878" cy="4480561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en-US" dirty="0"/>
              <a:t>ESR is often elevated but a normal ESR dose not exclude possibility of osteomyelitis</a:t>
            </a:r>
          </a:p>
          <a:p>
            <a:r>
              <a:rPr lang="en-US" dirty="0">
                <a:sym typeface="Wingdings" panose="05000000000000000000" pitchFamily="2" charset="2"/>
              </a:rPr>
              <a:t>Blood cultures in all cases of proposed hematogenous osteomyelitis and in those with systemic symptoms/sepsis</a:t>
            </a:r>
          </a:p>
          <a:p>
            <a:r>
              <a:rPr lang="en-US" dirty="0">
                <a:sym typeface="Wingdings" panose="05000000000000000000" pitchFamily="2" charset="2"/>
              </a:rPr>
              <a:t>Imaging:</a:t>
            </a:r>
          </a:p>
          <a:p>
            <a:pPr marL="383540" lvl="1"/>
            <a:r>
              <a:rPr lang="en-US" dirty="0">
                <a:sym typeface="Wingdings" panose="05000000000000000000" pitchFamily="2" charset="2"/>
              </a:rPr>
              <a:t>Often start w/ X Ray: Xray changes often take at least 2 weeks to show up in setting of disease, very low sensitivity. If present, may see periosteal elevation, cortical loss</a:t>
            </a:r>
            <a:endParaRPr lang="en-US" dirty="0">
              <a:ea typeface="Calibri"/>
              <a:cs typeface="Calibri"/>
            </a:endParaRPr>
          </a:p>
          <a:p>
            <a:pPr marL="383540" lvl="1"/>
            <a:r>
              <a:rPr lang="en-US" dirty="0">
                <a:sym typeface="Wingdings" panose="05000000000000000000" pitchFamily="2" charset="2"/>
              </a:rPr>
              <a:t>MRI has highest sensitivity and value in delineating bone anatomy</a:t>
            </a:r>
            <a:endParaRPr lang="en-US" dirty="0">
              <a:ea typeface="Calibri"/>
              <a:cs typeface="Calibri"/>
            </a:endParaRPr>
          </a:p>
          <a:p>
            <a:pPr marL="383540" lvl="1"/>
            <a:r>
              <a:rPr lang="en-US" dirty="0">
                <a:sym typeface="Wingdings" panose="05000000000000000000" pitchFamily="2" charset="2"/>
              </a:rPr>
              <a:t>CT can be useful in delineating bone anatomy and adjacent soft tissue and is a reasonable alternative if above are not feasible; 2</a:t>
            </a:r>
            <a:r>
              <a:rPr lang="en-US" baseline="30000" dirty="0">
                <a:sym typeface="Wingdings" panose="05000000000000000000" pitchFamily="2" charset="2"/>
              </a:rPr>
              <a:t>nd</a:t>
            </a:r>
            <a:r>
              <a:rPr lang="en-US" dirty="0">
                <a:sym typeface="Wingdings" panose="05000000000000000000" pitchFamily="2" charset="2"/>
              </a:rPr>
              <a:t> to MRI for diagnosing vertebral osteomyelitis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pPr marL="383540" lvl="1"/>
            <a:r>
              <a:rPr lang="en-US" dirty="0">
                <a:ea typeface="Calibri" panose="020F0502020204030204"/>
                <a:cs typeface="Calibri" panose="020F0502020204030204"/>
              </a:rPr>
              <a:t>3 phase bone scan is a potentially useful nuclear modality if MRI is not feasible</a:t>
            </a:r>
          </a:p>
          <a:p>
            <a:pPr marL="383540" lvl="1"/>
            <a:r>
              <a:rPr lang="en-US" dirty="0">
                <a:ea typeface="Calibri" panose="020F0502020204030204"/>
                <a:cs typeface="Calibri" panose="020F0502020204030204"/>
              </a:rPr>
              <a:t>PET scans are another consideration (although low to get and increased cost)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48313877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44F1DB862A4F489F5853FEBD921678" ma:contentTypeVersion="15" ma:contentTypeDescription="Create a new document." ma:contentTypeScope="" ma:versionID="57125fcd197c55a2ab303caa9325f4ba">
  <xsd:schema xmlns:xsd="http://www.w3.org/2001/XMLSchema" xmlns:xs="http://www.w3.org/2001/XMLSchema" xmlns:p="http://schemas.microsoft.com/office/2006/metadata/properties" xmlns:ns2="8a382088-adb9-49cc-9f0f-11577899c917" xmlns:ns3="0d9c7fb5-7dc7-4f4b-82aa-f2900776e756" targetNamespace="http://schemas.microsoft.com/office/2006/metadata/properties" ma:root="true" ma:fieldsID="6e2e2c9b85e141726d320b37a5a2cfcd" ns2:_="" ns3:_="">
    <xsd:import namespace="8a382088-adb9-49cc-9f0f-11577899c917"/>
    <xsd:import namespace="0d9c7fb5-7dc7-4f4b-82aa-f2900776e75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Classifi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382088-adb9-49cc-9f0f-11577899c9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Classification" ma:index="12" nillable="true" ma:displayName="Classification" ma:internalName="Classification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659f85e2-7a09-45ed-ae36-f6f783af5b4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9c7fb5-7dc7-4f4b-82aa-f2900776e756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f2c87bcf-9034-4d31-90d5-7a29f7622657}" ma:internalName="TaxCatchAll" ma:showField="CatchAllData" ma:web="0d9c7fb5-7dc7-4f4b-82aa-f2900776e75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lassification xmlns="8a382088-adb9-49cc-9f0f-11577899c917" xsi:nil="true"/>
    <lcf76f155ced4ddcb4097134ff3c332f xmlns="8a382088-adb9-49cc-9f0f-11577899c917">
      <Terms xmlns="http://schemas.microsoft.com/office/infopath/2007/PartnerControls"/>
    </lcf76f155ced4ddcb4097134ff3c332f>
    <TaxCatchAll xmlns="0d9c7fb5-7dc7-4f4b-82aa-f2900776e756" xsi:nil="true"/>
  </documentManagement>
</p:properties>
</file>

<file path=customXml/itemProps1.xml><?xml version="1.0" encoding="utf-8"?>
<ds:datastoreItem xmlns:ds="http://schemas.openxmlformats.org/officeDocument/2006/customXml" ds:itemID="{3928F910-A711-4438-9757-72BB9706A321}">
  <ds:schemaRefs>
    <ds:schemaRef ds:uri="0d9c7fb5-7dc7-4f4b-82aa-f2900776e756"/>
    <ds:schemaRef ds:uri="8a382088-adb9-49cc-9f0f-11577899c91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A66B5AB-FC0D-4146-9E3E-BB0696A97FA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BEF4AC1-1812-42DC-8827-58B0F56A5996}">
  <ds:schemaRefs>
    <ds:schemaRef ds:uri="http://schemas.microsoft.com/office/2006/documentManagement/types"/>
    <ds:schemaRef ds:uri="http://www.w3.org/XML/1998/namespace"/>
    <ds:schemaRef ds:uri="0d9c7fb5-7dc7-4f4b-82aa-f2900776e756"/>
    <ds:schemaRef ds:uri="http://purl.org/dc/elements/1.1/"/>
    <ds:schemaRef ds:uri="http://schemas.openxmlformats.org/package/2006/metadata/core-properties"/>
    <ds:schemaRef ds:uri="http://purl.org/dc/dcmitype/"/>
    <ds:schemaRef ds:uri="8a382088-adb9-49cc-9f0f-11577899c917"/>
    <ds:schemaRef ds:uri="http://purl.org/dc/terms/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0</TotalTime>
  <Words>2542</Words>
  <Application>Microsoft Office PowerPoint</Application>
  <PresentationFormat>On-screen Show (4:3)</PresentationFormat>
  <Paragraphs>274</Paragraphs>
  <Slides>39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Arial</vt:lpstr>
      <vt:lpstr>Calibri</vt:lpstr>
      <vt:lpstr>Calibri Light</vt:lpstr>
      <vt:lpstr>Courier New</vt:lpstr>
      <vt:lpstr>Symbol</vt:lpstr>
      <vt:lpstr>Wingdings</vt:lpstr>
      <vt:lpstr>Retrospect</vt:lpstr>
      <vt:lpstr>Worksheet</vt:lpstr>
      <vt:lpstr>     Osteomyelitis</vt:lpstr>
      <vt:lpstr>Overview</vt:lpstr>
      <vt:lpstr>Osteomyelitis definitions</vt:lpstr>
      <vt:lpstr>Hematogenous</vt:lpstr>
      <vt:lpstr>Pathogenesis</vt:lpstr>
      <vt:lpstr>Osteomyelitis: signs and symptoms</vt:lpstr>
      <vt:lpstr>Contiguous</vt:lpstr>
      <vt:lpstr>Signs and symptoms</vt:lpstr>
      <vt:lpstr>Diagnosis</vt:lpstr>
      <vt:lpstr>Imaging</vt:lpstr>
      <vt:lpstr>Diagnosis (Gold Standard)</vt:lpstr>
      <vt:lpstr>Case 1</vt:lpstr>
      <vt:lpstr>Case 1 (Contd.)</vt:lpstr>
      <vt:lpstr>Physical Examination</vt:lpstr>
      <vt:lpstr>MRI cortical irregularity</vt:lpstr>
      <vt:lpstr>Treatment</vt:lpstr>
      <vt:lpstr>Treatment: Updates in 2010-2020s</vt:lpstr>
      <vt:lpstr>Adjunctive treatment</vt:lpstr>
      <vt:lpstr>Part II</vt:lpstr>
      <vt:lpstr>Case 2</vt:lpstr>
      <vt:lpstr>Physical Examination -</vt:lpstr>
      <vt:lpstr>MRI </vt:lpstr>
      <vt:lpstr>Vertebral osteomyelitis</vt:lpstr>
      <vt:lpstr>Vertebral osteomyelitis Etiology</vt:lpstr>
      <vt:lpstr>Diagnosis -</vt:lpstr>
      <vt:lpstr>Treatment -</vt:lpstr>
      <vt:lpstr>Case 3</vt:lpstr>
      <vt:lpstr>Case 3 (Contd.)</vt:lpstr>
      <vt:lpstr>Physical Examination + -</vt:lpstr>
      <vt:lpstr>Prosthetic joint infections</vt:lpstr>
      <vt:lpstr>Biofilm</vt:lpstr>
      <vt:lpstr>Why are antimicrobials unsuccessful in treating organisms in biofilm?</vt:lpstr>
      <vt:lpstr>Diagnosis and Management of Prosthetic Joint Infection: Clinical Practice Guidelines by the Infectious Diseases Society of Americaa Clin Infect Dis. 2012;56(1):e1-e25. doi:10.1093/cid/cis803 Clin Infect Dis | © The Author 2012. Published by Oxford University Press on behalf of the Infectious Diseases Society of America. All rights reserved. For Permissions, please e-mail: journals.permissions@oup.com.</vt:lpstr>
      <vt:lpstr>Diagnosis and Management of Prosthetic Joint Infection: Clinical Practice Guidelines by the Infectious Diseases Society of America Clin Infect Dis. 2012;56(1):e1-e25. doi:10.1093/cid/cis803 Clin Infect Dis | © The Author 2012. Published by Oxford University Press on behalf of the Infectious Diseases Society of America. All rights reserved. For Permissions, please e-mail: journals.permissions@oup.com</vt:lpstr>
      <vt:lpstr>Treatment of prosthetic joint infection</vt:lpstr>
      <vt:lpstr>Other Associated Infections</vt:lpstr>
      <vt:lpstr>Buzz words</vt:lpstr>
      <vt:lpstr>Summary</vt:lpstr>
      <vt:lpstr>Individual Readiness Assessment Test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Bloodstream Infections Requiring Hospitalization</dc:title>
  <dc:creator>KUMC</dc:creator>
  <cp:lastModifiedBy>Jessica Newman</cp:lastModifiedBy>
  <cp:revision>1</cp:revision>
  <dcterms:created xsi:type="dcterms:W3CDTF">2005-08-06T19:13:07Z</dcterms:created>
  <dcterms:modified xsi:type="dcterms:W3CDTF">2026-04-16T14:03:40Z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0x010100B744F1DB862A4F489F5853FEBD921678</vt:lpwstr>
  </property>
  <property fmtid="{D5CDD505-2E9C-101B-9397-08002B2CF9AE}" pid="3" name="MediaServiceImageTags">
    <vt:lpwstr/>
  </property>
</Properties>
</file>