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  <p:sldMasterId id="2147483694" r:id="rId5"/>
    <p:sldMasterId id="2147483696" r:id="rId6"/>
    <p:sldMasterId id="2147483705" r:id="rId7"/>
  </p:sldMasterIdLst>
  <p:notesMasterIdLst>
    <p:notesMasterId r:id="rId36"/>
  </p:notesMasterIdLst>
  <p:sldIdLst>
    <p:sldId id="291" r:id="rId8"/>
    <p:sldId id="292" r:id="rId9"/>
    <p:sldId id="274" r:id="rId10"/>
    <p:sldId id="275" r:id="rId11"/>
    <p:sldId id="273" r:id="rId12"/>
    <p:sldId id="290" r:id="rId13"/>
    <p:sldId id="266" r:id="rId14"/>
    <p:sldId id="267" r:id="rId15"/>
    <p:sldId id="268" r:id="rId16"/>
    <p:sldId id="270" r:id="rId17"/>
    <p:sldId id="269" r:id="rId18"/>
    <p:sldId id="271" r:id="rId19"/>
    <p:sldId id="289" r:id="rId20"/>
    <p:sldId id="276" r:id="rId21"/>
    <p:sldId id="279" r:id="rId22"/>
    <p:sldId id="277" r:id="rId23"/>
    <p:sldId id="278" r:id="rId24"/>
    <p:sldId id="280" r:id="rId25"/>
    <p:sldId id="285" r:id="rId26"/>
    <p:sldId id="281" r:id="rId27"/>
    <p:sldId id="283" r:id="rId28"/>
    <p:sldId id="284" r:id="rId29"/>
    <p:sldId id="282" r:id="rId30"/>
    <p:sldId id="286" r:id="rId31"/>
    <p:sldId id="287" r:id="rId32"/>
    <p:sldId id="288" r:id="rId33"/>
    <p:sldId id="293" r:id="rId34"/>
    <p:sldId id="294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033"/>
    <p:restoredTop sz="87816"/>
  </p:normalViewPr>
  <p:slideViewPr>
    <p:cSldViewPr>
      <p:cViewPr varScale="1">
        <p:scale>
          <a:sx n="97" d="100"/>
          <a:sy n="97" d="100"/>
        </p:scale>
        <p:origin x="936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theme" Target="theme/theme1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8" Type="http://schemas.openxmlformats.org/officeDocument/2006/relationships/slide" Target="slides/slide1.xml"/><Relationship Id="rId3" Type="http://schemas.openxmlformats.org/officeDocument/2006/relationships/customXml" Target="../customXml/item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leb Wolfe" userId="d59f46b46fb33341" providerId="LiveId" clId="{71408C21-8CB1-4BBC-9B1A-6A313E314535}"/>
    <pc:docChg chg="custSel modSld">
      <pc:chgData name="Kaleb Wolfe" userId="d59f46b46fb33341" providerId="LiveId" clId="{71408C21-8CB1-4BBC-9B1A-6A313E314535}" dt="2026-04-27T04:43:50.443" v="24" actId="1076"/>
      <pc:docMkLst>
        <pc:docMk/>
      </pc:docMkLst>
      <pc:sldChg chg="modSp mod">
        <pc:chgData name="Kaleb Wolfe" userId="d59f46b46fb33341" providerId="LiveId" clId="{71408C21-8CB1-4BBC-9B1A-6A313E314535}" dt="2026-04-27T04:40:40.322" v="2" actId="27636"/>
        <pc:sldMkLst>
          <pc:docMk/>
          <pc:sldMk cId="3820516052" sldId="266"/>
        </pc:sldMkLst>
        <pc:spChg chg="mod">
          <ac:chgData name="Kaleb Wolfe" userId="d59f46b46fb33341" providerId="LiveId" clId="{71408C21-8CB1-4BBC-9B1A-6A313E314535}" dt="2026-04-27T04:40:40.322" v="2" actId="27636"/>
          <ac:spMkLst>
            <pc:docMk/>
            <pc:sldMk cId="3820516052" sldId="266"/>
            <ac:spMk id="2" creationId="{00000000-0000-0000-0000-000000000000}"/>
          </ac:spMkLst>
        </pc:spChg>
        <pc:spChg chg="mod">
          <ac:chgData name="Kaleb Wolfe" userId="d59f46b46fb33341" providerId="LiveId" clId="{71408C21-8CB1-4BBC-9B1A-6A313E314535}" dt="2026-04-27T04:40:40.170" v="0"/>
          <ac:spMkLst>
            <pc:docMk/>
            <pc:sldMk cId="3820516052" sldId="266"/>
            <ac:spMk id="3" creationId="{00000000-0000-0000-0000-000000000000}"/>
          </ac:spMkLst>
        </pc:spChg>
      </pc:sldChg>
      <pc:sldChg chg="modSp mod">
        <pc:chgData name="Kaleb Wolfe" userId="d59f46b46fb33341" providerId="LiveId" clId="{71408C21-8CB1-4BBC-9B1A-6A313E314535}" dt="2026-04-27T04:40:51.451" v="12" actId="1036"/>
        <pc:sldMkLst>
          <pc:docMk/>
          <pc:sldMk cId="757105908" sldId="267"/>
        </pc:sldMkLst>
        <pc:picChg chg="mod">
          <ac:chgData name="Kaleb Wolfe" userId="d59f46b46fb33341" providerId="LiveId" clId="{71408C21-8CB1-4BBC-9B1A-6A313E314535}" dt="2026-04-27T04:40:51.451" v="12" actId="1036"/>
          <ac:picMkLst>
            <pc:docMk/>
            <pc:sldMk cId="757105908" sldId="267"/>
            <ac:picMk id="5" creationId="{C6E6E62F-E948-459E-8EEC-2A2591CBD72B}"/>
          </ac:picMkLst>
        </pc:picChg>
      </pc:sldChg>
      <pc:sldChg chg="modSp">
        <pc:chgData name="Kaleb Wolfe" userId="d59f46b46fb33341" providerId="LiveId" clId="{71408C21-8CB1-4BBC-9B1A-6A313E314535}" dt="2026-04-27T04:40:40.170" v="0"/>
        <pc:sldMkLst>
          <pc:docMk/>
          <pc:sldMk cId="963297826" sldId="268"/>
        </pc:sldMkLst>
        <pc:spChg chg="mod">
          <ac:chgData name="Kaleb Wolfe" userId="d59f46b46fb33341" providerId="LiveId" clId="{71408C21-8CB1-4BBC-9B1A-6A313E314535}" dt="2026-04-27T04:40:40.170" v="0"/>
          <ac:spMkLst>
            <pc:docMk/>
            <pc:sldMk cId="963297826" sldId="268"/>
            <ac:spMk id="2" creationId="{00000000-0000-0000-0000-000000000000}"/>
          </ac:spMkLst>
        </pc:spChg>
        <pc:spChg chg="mod">
          <ac:chgData name="Kaleb Wolfe" userId="d59f46b46fb33341" providerId="LiveId" clId="{71408C21-8CB1-4BBC-9B1A-6A313E314535}" dt="2026-04-27T04:40:40.170" v="0"/>
          <ac:spMkLst>
            <pc:docMk/>
            <pc:sldMk cId="963297826" sldId="268"/>
            <ac:spMk id="3" creationId="{00000000-0000-0000-0000-000000000000}"/>
          </ac:spMkLst>
        </pc:spChg>
      </pc:sldChg>
      <pc:sldChg chg="modSp mod">
        <pc:chgData name="Kaleb Wolfe" userId="d59f46b46fb33341" providerId="LiveId" clId="{71408C21-8CB1-4BBC-9B1A-6A313E314535}" dt="2026-04-27T04:40:40.332" v="3" actId="27636"/>
        <pc:sldMkLst>
          <pc:docMk/>
          <pc:sldMk cId="2970800711" sldId="269"/>
        </pc:sldMkLst>
        <pc:spChg chg="mod">
          <ac:chgData name="Kaleb Wolfe" userId="d59f46b46fb33341" providerId="LiveId" clId="{71408C21-8CB1-4BBC-9B1A-6A313E314535}" dt="2026-04-27T04:40:40.170" v="0"/>
          <ac:spMkLst>
            <pc:docMk/>
            <pc:sldMk cId="2970800711" sldId="269"/>
            <ac:spMk id="2" creationId="{00000000-0000-0000-0000-000000000000}"/>
          </ac:spMkLst>
        </pc:spChg>
        <pc:spChg chg="mod">
          <ac:chgData name="Kaleb Wolfe" userId="d59f46b46fb33341" providerId="LiveId" clId="{71408C21-8CB1-4BBC-9B1A-6A313E314535}" dt="2026-04-27T04:40:40.332" v="3" actId="27636"/>
          <ac:spMkLst>
            <pc:docMk/>
            <pc:sldMk cId="2970800711" sldId="269"/>
            <ac:spMk id="3" creationId="{00000000-0000-0000-0000-000000000000}"/>
          </ac:spMkLst>
        </pc:spChg>
      </pc:sldChg>
      <pc:sldChg chg="modSp">
        <pc:chgData name="Kaleb Wolfe" userId="d59f46b46fb33341" providerId="LiveId" clId="{71408C21-8CB1-4BBC-9B1A-6A313E314535}" dt="2026-04-27T04:40:40.170" v="0"/>
        <pc:sldMkLst>
          <pc:docMk/>
          <pc:sldMk cId="4185124347" sldId="270"/>
        </pc:sldMkLst>
        <pc:spChg chg="mod">
          <ac:chgData name="Kaleb Wolfe" userId="d59f46b46fb33341" providerId="LiveId" clId="{71408C21-8CB1-4BBC-9B1A-6A313E314535}" dt="2026-04-27T04:40:40.170" v="0"/>
          <ac:spMkLst>
            <pc:docMk/>
            <pc:sldMk cId="4185124347" sldId="270"/>
            <ac:spMk id="2" creationId="{00000000-0000-0000-0000-000000000000}"/>
          </ac:spMkLst>
        </pc:spChg>
        <pc:spChg chg="mod">
          <ac:chgData name="Kaleb Wolfe" userId="d59f46b46fb33341" providerId="LiveId" clId="{71408C21-8CB1-4BBC-9B1A-6A313E314535}" dt="2026-04-27T04:40:40.170" v="0"/>
          <ac:spMkLst>
            <pc:docMk/>
            <pc:sldMk cId="4185124347" sldId="270"/>
            <ac:spMk id="3" creationId="{00000000-0000-0000-0000-000000000000}"/>
          </ac:spMkLst>
        </pc:spChg>
      </pc:sldChg>
      <pc:sldChg chg="modSp">
        <pc:chgData name="Kaleb Wolfe" userId="d59f46b46fb33341" providerId="LiveId" clId="{71408C21-8CB1-4BBC-9B1A-6A313E314535}" dt="2026-04-27T04:40:40.170" v="0"/>
        <pc:sldMkLst>
          <pc:docMk/>
          <pc:sldMk cId="2324652128" sldId="271"/>
        </pc:sldMkLst>
        <pc:spChg chg="mod">
          <ac:chgData name="Kaleb Wolfe" userId="d59f46b46fb33341" providerId="LiveId" clId="{71408C21-8CB1-4BBC-9B1A-6A313E314535}" dt="2026-04-27T04:40:40.170" v="0"/>
          <ac:spMkLst>
            <pc:docMk/>
            <pc:sldMk cId="2324652128" sldId="271"/>
            <ac:spMk id="2" creationId="{00000000-0000-0000-0000-000000000000}"/>
          </ac:spMkLst>
        </pc:spChg>
        <pc:spChg chg="mod">
          <ac:chgData name="Kaleb Wolfe" userId="d59f46b46fb33341" providerId="LiveId" clId="{71408C21-8CB1-4BBC-9B1A-6A313E314535}" dt="2026-04-27T04:40:40.170" v="0"/>
          <ac:spMkLst>
            <pc:docMk/>
            <pc:sldMk cId="2324652128" sldId="271"/>
            <ac:spMk id="3" creationId="{00000000-0000-0000-0000-000000000000}"/>
          </ac:spMkLst>
        </pc:spChg>
      </pc:sldChg>
      <pc:sldChg chg="modSp">
        <pc:chgData name="Kaleb Wolfe" userId="d59f46b46fb33341" providerId="LiveId" clId="{71408C21-8CB1-4BBC-9B1A-6A313E314535}" dt="2026-04-27T04:40:40.170" v="0"/>
        <pc:sldMkLst>
          <pc:docMk/>
          <pc:sldMk cId="3379583658" sldId="273"/>
        </pc:sldMkLst>
        <pc:spChg chg="mod">
          <ac:chgData name="Kaleb Wolfe" userId="d59f46b46fb33341" providerId="LiveId" clId="{71408C21-8CB1-4BBC-9B1A-6A313E314535}" dt="2026-04-27T04:40:40.170" v="0"/>
          <ac:spMkLst>
            <pc:docMk/>
            <pc:sldMk cId="3379583658" sldId="273"/>
            <ac:spMk id="2" creationId="{00000000-0000-0000-0000-000000000000}"/>
          </ac:spMkLst>
        </pc:spChg>
        <pc:spChg chg="mod">
          <ac:chgData name="Kaleb Wolfe" userId="d59f46b46fb33341" providerId="LiveId" clId="{71408C21-8CB1-4BBC-9B1A-6A313E314535}" dt="2026-04-27T04:40:40.170" v="0"/>
          <ac:spMkLst>
            <pc:docMk/>
            <pc:sldMk cId="3379583658" sldId="273"/>
            <ac:spMk id="3" creationId="{615AA1DD-55B4-486D-9AE8-D7F815672655}"/>
          </ac:spMkLst>
        </pc:spChg>
      </pc:sldChg>
      <pc:sldChg chg="modSp mod">
        <pc:chgData name="Kaleb Wolfe" userId="d59f46b46fb33341" providerId="LiveId" clId="{71408C21-8CB1-4BBC-9B1A-6A313E314535}" dt="2026-04-27T04:40:40.310" v="1" actId="27636"/>
        <pc:sldMkLst>
          <pc:docMk/>
          <pc:sldMk cId="1684523967" sldId="274"/>
        </pc:sldMkLst>
        <pc:spChg chg="mod">
          <ac:chgData name="Kaleb Wolfe" userId="d59f46b46fb33341" providerId="LiveId" clId="{71408C21-8CB1-4BBC-9B1A-6A313E314535}" dt="2026-04-27T04:40:40.170" v="0"/>
          <ac:spMkLst>
            <pc:docMk/>
            <pc:sldMk cId="1684523967" sldId="274"/>
            <ac:spMk id="2" creationId="{00000000-0000-0000-0000-000000000000}"/>
          </ac:spMkLst>
        </pc:spChg>
        <pc:spChg chg="mod">
          <ac:chgData name="Kaleb Wolfe" userId="d59f46b46fb33341" providerId="LiveId" clId="{71408C21-8CB1-4BBC-9B1A-6A313E314535}" dt="2026-04-27T04:40:40.310" v="1" actId="27636"/>
          <ac:spMkLst>
            <pc:docMk/>
            <pc:sldMk cId="1684523967" sldId="274"/>
            <ac:spMk id="3" creationId="{00000000-0000-0000-0000-000000000000}"/>
          </ac:spMkLst>
        </pc:spChg>
      </pc:sldChg>
      <pc:sldChg chg="modSp">
        <pc:chgData name="Kaleb Wolfe" userId="d59f46b46fb33341" providerId="LiveId" clId="{71408C21-8CB1-4BBC-9B1A-6A313E314535}" dt="2026-04-27T04:40:40.170" v="0"/>
        <pc:sldMkLst>
          <pc:docMk/>
          <pc:sldMk cId="3919072025" sldId="275"/>
        </pc:sldMkLst>
        <pc:spChg chg="mod">
          <ac:chgData name="Kaleb Wolfe" userId="d59f46b46fb33341" providerId="LiveId" clId="{71408C21-8CB1-4BBC-9B1A-6A313E314535}" dt="2026-04-27T04:40:40.170" v="0"/>
          <ac:spMkLst>
            <pc:docMk/>
            <pc:sldMk cId="3919072025" sldId="275"/>
            <ac:spMk id="2" creationId="{00000000-0000-0000-0000-000000000000}"/>
          </ac:spMkLst>
        </pc:spChg>
        <pc:graphicFrameChg chg="mod">
          <ac:chgData name="Kaleb Wolfe" userId="d59f46b46fb33341" providerId="LiveId" clId="{71408C21-8CB1-4BBC-9B1A-6A313E314535}" dt="2026-04-27T04:40:40.170" v="0"/>
          <ac:graphicFrameMkLst>
            <pc:docMk/>
            <pc:sldMk cId="3919072025" sldId="275"/>
            <ac:graphicFrameMk id="6" creationId="{00000000-0000-0000-0000-000000000000}"/>
          </ac:graphicFrameMkLst>
        </pc:graphicFrameChg>
      </pc:sldChg>
      <pc:sldChg chg="modSp mod">
        <pc:chgData name="Kaleb Wolfe" userId="d59f46b46fb33341" providerId="LiveId" clId="{71408C21-8CB1-4BBC-9B1A-6A313E314535}" dt="2026-04-27T04:41:06.888" v="17" actId="1036"/>
        <pc:sldMkLst>
          <pc:docMk/>
          <pc:sldMk cId="2196958976" sldId="276"/>
        </pc:sldMkLst>
        <pc:spChg chg="mod">
          <ac:chgData name="Kaleb Wolfe" userId="d59f46b46fb33341" providerId="LiveId" clId="{71408C21-8CB1-4BBC-9B1A-6A313E314535}" dt="2026-04-27T04:40:40.170" v="0"/>
          <ac:spMkLst>
            <pc:docMk/>
            <pc:sldMk cId="2196958976" sldId="276"/>
            <ac:spMk id="2" creationId="{00000000-0000-0000-0000-000000000000}"/>
          </ac:spMkLst>
        </pc:spChg>
        <pc:spChg chg="mod">
          <ac:chgData name="Kaleb Wolfe" userId="d59f46b46fb33341" providerId="LiveId" clId="{71408C21-8CB1-4BBC-9B1A-6A313E314535}" dt="2026-04-27T04:40:40.170" v="0"/>
          <ac:spMkLst>
            <pc:docMk/>
            <pc:sldMk cId="2196958976" sldId="276"/>
            <ac:spMk id="3" creationId="{00000000-0000-0000-0000-000000000000}"/>
          </ac:spMkLst>
        </pc:spChg>
        <pc:spChg chg="mod">
          <ac:chgData name="Kaleb Wolfe" userId="d59f46b46fb33341" providerId="LiveId" clId="{71408C21-8CB1-4BBC-9B1A-6A313E314535}" dt="2026-04-27T04:41:06.888" v="17" actId="1036"/>
          <ac:spMkLst>
            <pc:docMk/>
            <pc:sldMk cId="2196958976" sldId="276"/>
            <ac:spMk id="4" creationId="{00000000-0000-0000-0000-000000000000}"/>
          </ac:spMkLst>
        </pc:spChg>
      </pc:sldChg>
      <pc:sldChg chg="modSp mod">
        <pc:chgData name="Kaleb Wolfe" userId="d59f46b46fb33341" providerId="LiveId" clId="{71408C21-8CB1-4BBC-9B1A-6A313E314535}" dt="2026-04-27T04:40:40.337" v="4" actId="27636"/>
        <pc:sldMkLst>
          <pc:docMk/>
          <pc:sldMk cId="2672614387" sldId="277"/>
        </pc:sldMkLst>
        <pc:spChg chg="mod">
          <ac:chgData name="Kaleb Wolfe" userId="d59f46b46fb33341" providerId="LiveId" clId="{71408C21-8CB1-4BBC-9B1A-6A313E314535}" dt="2026-04-27T04:40:40.170" v="0"/>
          <ac:spMkLst>
            <pc:docMk/>
            <pc:sldMk cId="2672614387" sldId="277"/>
            <ac:spMk id="2" creationId="{00000000-0000-0000-0000-000000000000}"/>
          </ac:spMkLst>
        </pc:spChg>
        <pc:spChg chg="mod">
          <ac:chgData name="Kaleb Wolfe" userId="d59f46b46fb33341" providerId="LiveId" clId="{71408C21-8CB1-4BBC-9B1A-6A313E314535}" dt="2026-04-27T04:40:40.337" v="4" actId="27636"/>
          <ac:spMkLst>
            <pc:docMk/>
            <pc:sldMk cId="2672614387" sldId="277"/>
            <ac:spMk id="3" creationId="{00000000-0000-0000-0000-000000000000}"/>
          </ac:spMkLst>
        </pc:spChg>
      </pc:sldChg>
      <pc:sldChg chg="modSp">
        <pc:chgData name="Kaleb Wolfe" userId="d59f46b46fb33341" providerId="LiveId" clId="{71408C21-8CB1-4BBC-9B1A-6A313E314535}" dt="2026-04-27T04:40:40.170" v="0"/>
        <pc:sldMkLst>
          <pc:docMk/>
          <pc:sldMk cId="1467220093" sldId="278"/>
        </pc:sldMkLst>
        <pc:spChg chg="mod">
          <ac:chgData name="Kaleb Wolfe" userId="d59f46b46fb33341" providerId="LiveId" clId="{71408C21-8CB1-4BBC-9B1A-6A313E314535}" dt="2026-04-27T04:40:40.170" v="0"/>
          <ac:spMkLst>
            <pc:docMk/>
            <pc:sldMk cId="1467220093" sldId="278"/>
            <ac:spMk id="2" creationId="{00000000-0000-0000-0000-000000000000}"/>
          </ac:spMkLst>
        </pc:spChg>
        <pc:spChg chg="mod">
          <ac:chgData name="Kaleb Wolfe" userId="d59f46b46fb33341" providerId="LiveId" clId="{71408C21-8CB1-4BBC-9B1A-6A313E314535}" dt="2026-04-27T04:40:40.170" v="0"/>
          <ac:spMkLst>
            <pc:docMk/>
            <pc:sldMk cId="1467220093" sldId="278"/>
            <ac:spMk id="3" creationId="{00000000-0000-0000-0000-000000000000}"/>
          </ac:spMkLst>
        </pc:spChg>
      </pc:sldChg>
      <pc:sldChg chg="modSp">
        <pc:chgData name="Kaleb Wolfe" userId="d59f46b46fb33341" providerId="LiveId" clId="{71408C21-8CB1-4BBC-9B1A-6A313E314535}" dt="2026-04-27T04:40:40.170" v="0"/>
        <pc:sldMkLst>
          <pc:docMk/>
          <pc:sldMk cId="165472245" sldId="279"/>
        </pc:sldMkLst>
        <pc:spChg chg="mod">
          <ac:chgData name="Kaleb Wolfe" userId="d59f46b46fb33341" providerId="LiveId" clId="{71408C21-8CB1-4BBC-9B1A-6A313E314535}" dt="2026-04-27T04:40:40.170" v="0"/>
          <ac:spMkLst>
            <pc:docMk/>
            <pc:sldMk cId="165472245" sldId="279"/>
            <ac:spMk id="2" creationId="{00000000-0000-0000-0000-000000000000}"/>
          </ac:spMkLst>
        </pc:spChg>
        <pc:spChg chg="mod">
          <ac:chgData name="Kaleb Wolfe" userId="d59f46b46fb33341" providerId="LiveId" clId="{71408C21-8CB1-4BBC-9B1A-6A313E314535}" dt="2026-04-27T04:40:40.170" v="0"/>
          <ac:spMkLst>
            <pc:docMk/>
            <pc:sldMk cId="165472245" sldId="279"/>
            <ac:spMk id="3" creationId="{00000000-0000-0000-0000-000000000000}"/>
          </ac:spMkLst>
        </pc:spChg>
      </pc:sldChg>
      <pc:sldChg chg="modSp mod">
        <pc:chgData name="Kaleb Wolfe" userId="d59f46b46fb33341" providerId="LiveId" clId="{71408C21-8CB1-4BBC-9B1A-6A313E314535}" dt="2026-04-27T04:40:40.340" v="5" actId="27636"/>
        <pc:sldMkLst>
          <pc:docMk/>
          <pc:sldMk cId="835667291" sldId="280"/>
        </pc:sldMkLst>
        <pc:spChg chg="mod">
          <ac:chgData name="Kaleb Wolfe" userId="d59f46b46fb33341" providerId="LiveId" clId="{71408C21-8CB1-4BBC-9B1A-6A313E314535}" dt="2026-04-27T04:40:40.170" v="0"/>
          <ac:spMkLst>
            <pc:docMk/>
            <pc:sldMk cId="835667291" sldId="280"/>
            <ac:spMk id="2" creationId="{00000000-0000-0000-0000-000000000000}"/>
          </ac:spMkLst>
        </pc:spChg>
        <pc:spChg chg="mod">
          <ac:chgData name="Kaleb Wolfe" userId="d59f46b46fb33341" providerId="LiveId" clId="{71408C21-8CB1-4BBC-9B1A-6A313E314535}" dt="2026-04-27T04:40:40.340" v="5" actId="27636"/>
          <ac:spMkLst>
            <pc:docMk/>
            <pc:sldMk cId="835667291" sldId="280"/>
            <ac:spMk id="3" creationId="{00000000-0000-0000-0000-000000000000}"/>
          </ac:spMkLst>
        </pc:spChg>
      </pc:sldChg>
      <pc:sldChg chg="modSp mod">
        <pc:chgData name="Kaleb Wolfe" userId="d59f46b46fb33341" providerId="LiveId" clId="{71408C21-8CB1-4BBC-9B1A-6A313E314535}" dt="2026-04-27T04:40:40.344" v="6" actId="27636"/>
        <pc:sldMkLst>
          <pc:docMk/>
          <pc:sldMk cId="4002391277" sldId="281"/>
        </pc:sldMkLst>
        <pc:spChg chg="mod">
          <ac:chgData name="Kaleb Wolfe" userId="d59f46b46fb33341" providerId="LiveId" clId="{71408C21-8CB1-4BBC-9B1A-6A313E314535}" dt="2026-04-27T04:40:40.170" v="0"/>
          <ac:spMkLst>
            <pc:docMk/>
            <pc:sldMk cId="4002391277" sldId="281"/>
            <ac:spMk id="2" creationId="{00000000-0000-0000-0000-000000000000}"/>
          </ac:spMkLst>
        </pc:spChg>
        <pc:spChg chg="mod">
          <ac:chgData name="Kaleb Wolfe" userId="d59f46b46fb33341" providerId="LiveId" clId="{71408C21-8CB1-4BBC-9B1A-6A313E314535}" dt="2026-04-27T04:40:40.344" v="6" actId="27636"/>
          <ac:spMkLst>
            <pc:docMk/>
            <pc:sldMk cId="4002391277" sldId="281"/>
            <ac:spMk id="3" creationId="{00000000-0000-0000-0000-000000000000}"/>
          </ac:spMkLst>
        </pc:spChg>
      </pc:sldChg>
      <pc:sldChg chg="modSp">
        <pc:chgData name="Kaleb Wolfe" userId="d59f46b46fb33341" providerId="LiveId" clId="{71408C21-8CB1-4BBC-9B1A-6A313E314535}" dt="2026-04-27T04:40:40.170" v="0"/>
        <pc:sldMkLst>
          <pc:docMk/>
          <pc:sldMk cId="2388146681" sldId="282"/>
        </pc:sldMkLst>
        <pc:spChg chg="mod">
          <ac:chgData name="Kaleb Wolfe" userId="d59f46b46fb33341" providerId="LiveId" clId="{71408C21-8CB1-4BBC-9B1A-6A313E314535}" dt="2026-04-27T04:40:40.170" v="0"/>
          <ac:spMkLst>
            <pc:docMk/>
            <pc:sldMk cId="2388146681" sldId="282"/>
            <ac:spMk id="2" creationId="{00000000-0000-0000-0000-000000000000}"/>
          </ac:spMkLst>
        </pc:spChg>
        <pc:spChg chg="mod">
          <ac:chgData name="Kaleb Wolfe" userId="d59f46b46fb33341" providerId="LiveId" clId="{71408C21-8CB1-4BBC-9B1A-6A313E314535}" dt="2026-04-27T04:40:40.170" v="0"/>
          <ac:spMkLst>
            <pc:docMk/>
            <pc:sldMk cId="2388146681" sldId="282"/>
            <ac:spMk id="3" creationId="{00000000-0000-0000-0000-000000000000}"/>
          </ac:spMkLst>
        </pc:spChg>
      </pc:sldChg>
      <pc:sldChg chg="modSp mod">
        <pc:chgData name="Kaleb Wolfe" userId="d59f46b46fb33341" providerId="LiveId" clId="{71408C21-8CB1-4BBC-9B1A-6A313E314535}" dt="2026-04-27T04:43:50.443" v="24" actId="1076"/>
        <pc:sldMkLst>
          <pc:docMk/>
          <pc:sldMk cId="952244066" sldId="283"/>
        </pc:sldMkLst>
        <pc:spChg chg="mod">
          <ac:chgData name="Kaleb Wolfe" userId="d59f46b46fb33341" providerId="LiveId" clId="{71408C21-8CB1-4BBC-9B1A-6A313E314535}" dt="2026-04-27T04:40:40.170" v="0"/>
          <ac:spMkLst>
            <pc:docMk/>
            <pc:sldMk cId="952244066" sldId="283"/>
            <ac:spMk id="2" creationId="{00000000-0000-0000-0000-000000000000}"/>
          </ac:spMkLst>
        </pc:spChg>
        <pc:spChg chg="mod">
          <ac:chgData name="Kaleb Wolfe" userId="d59f46b46fb33341" providerId="LiveId" clId="{71408C21-8CB1-4BBC-9B1A-6A313E314535}" dt="2026-04-27T04:40:40.347" v="7" actId="27636"/>
          <ac:spMkLst>
            <pc:docMk/>
            <pc:sldMk cId="952244066" sldId="283"/>
            <ac:spMk id="3" creationId="{00000000-0000-0000-0000-000000000000}"/>
          </ac:spMkLst>
        </pc:spChg>
        <pc:spChg chg="mod">
          <ac:chgData name="Kaleb Wolfe" userId="d59f46b46fb33341" providerId="LiveId" clId="{71408C21-8CB1-4BBC-9B1A-6A313E314535}" dt="2026-04-27T04:43:50.443" v="24" actId="1076"/>
          <ac:spMkLst>
            <pc:docMk/>
            <pc:sldMk cId="952244066" sldId="283"/>
            <ac:spMk id="5" creationId="{532D88C3-18CF-4925-90B4-34790264DF45}"/>
          </ac:spMkLst>
        </pc:spChg>
      </pc:sldChg>
      <pc:sldChg chg="modSp mod">
        <pc:chgData name="Kaleb Wolfe" userId="d59f46b46fb33341" providerId="LiveId" clId="{71408C21-8CB1-4BBC-9B1A-6A313E314535}" dt="2026-04-27T04:43:43.430" v="23" actId="1076"/>
        <pc:sldMkLst>
          <pc:docMk/>
          <pc:sldMk cId="1111971758" sldId="284"/>
        </pc:sldMkLst>
        <pc:spChg chg="mod">
          <ac:chgData name="Kaleb Wolfe" userId="d59f46b46fb33341" providerId="LiveId" clId="{71408C21-8CB1-4BBC-9B1A-6A313E314535}" dt="2026-04-27T04:40:40.170" v="0"/>
          <ac:spMkLst>
            <pc:docMk/>
            <pc:sldMk cId="1111971758" sldId="284"/>
            <ac:spMk id="2" creationId="{00000000-0000-0000-0000-000000000000}"/>
          </ac:spMkLst>
        </pc:spChg>
        <pc:spChg chg="mod">
          <ac:chgData name="Kaleb Wolfe" userId="d59f46b46fb33341" providerId="LiveId" clId="{71408C21-8CB1-4BBC-9B1A-6A313E314535}" dt="2026-04-27T04:40:40.349" v="8" actId="27636"/>
          <ac:spMkLst>
            <pc:docMk/>
            <pc:sldMk cId="1111971758" sldId="284"/>
            <ac:spMk id="3" creationId="{00000000-0000-0000-0000-000000000000}"/>
          </ac:spMkLst>
        </pc:spChg>
        <pc:spChg chg="mod">
          <ac:chgData name="Kaleb Wolfe" userId="d59f46b46fb33341" providerId="LiveId" clId="{71408C21-8CB1-4BBC-9B1A-6A313E314535}" dt="2026-04-27T04:43:43.430" v="23" actId="1076"/>
          <ac:spMkLst>
            <pc:docMk/>
            <pc:sldMk cId="1111971758" sldId="284"/>
            <ac:spMk id="4" creationId="{00000000-0000-0000-0000-000000000000}"/>
          </ac:spMkLst>
        </pc:spChg>
      </pc:sldChg>
      <pc:sldChg chg="modSp">
        <pc:chgData name="Kaleb Wolfe" userId="d59f46b46fb33341" providerId="LiveId" clId="{71408C21-8CB1-4BBC-9B1A-6A313E314535}" dt="2026-04-27T04:40:40.170" v="0"/>
        <pc:sldMkLst>
          <pc:docMk/>
          <pc:sldMk cId="1934304967" sldId="285"/>
        </pc:sldMkLst>
        <pc:spChg chg="mod">
          <ac:chgData name="Kaleb Wolfe" userId="d59f46b46fb33341" providerId="LiveId" clId="{71408C21-8CB1-4BBC-9B1A-6A313E314535}" dt="2026-04-27T04:40:40.170" v="0"/>
          <ac:spMkLst>
            <pc:docMk/>
            <pc:sldMk cId="1934304967" sldId="285"/>
            <ac:spMk id="2" creationId="{00000000-0000-0000-0000-000000000000}"/>
          </ac:spMkLst>
        </pc:spChg>
        <pc:spChg chg="mod">
          <ac:chgData name="Kaleb Wolfe" userId="d59f46b46fb33341" providerId="LiveId" clId="{71408C21-8CB1-4BBC-9B1A-6A313E314535}" dt="2026-04-27T04:40:40.170" v="0"/>
          <ac:spMkLst>
            <pc:docMk/>
            <pc:sldMk cId="1934304967" sldId="285"/>
            <ac:spMk id="3" creationId="{00000000-0000-0000-0000-000000000000}"/>
          </ac:spMkLst>
        </pc:spChg>
      </pc:sldChg>
      <pc:sldChg chg="modSp">
        <pc:chgData name="Kaleb Wolfe" userId="d59f46b46fb33341" providerId="LiveId" clId="{71408C21-8CB1-4BBC-9B1A-6A313E314535}" dt="2026-04-27T04:40:40.170" v="0"/>
        <pc:sldMkLst>
          <pc:docMk/>
          <pc:sldMk cId="4225711208" sldId="286"/>
        </pc:sldMkLst>
        <pc:spChg chg="mod">
          <ac:chgData name="Kaleb Wolfe" userId="d59f46b46fb33341" providerId="LiveId" clId="{71408C21-8CB1-4BBC-9B1A-6A313E314535}" dt="2026-04-27T04:40:40.170" v="0"/>
          <ac:spMkLst>
            <pc:docMk/>
            <pc:sldMk cId="4225711208" sldId="286"/>
            <ac:spMk id="2" creationId="{00000000-0000-0000-0000-000000000000}"/>
          </ac:spMkLst>
        </pc:spChg>
        <pc:spChg chg="mod">
          <ac:chgData name="Kaleb Wolfe" userId="d59f46b46fb33341" providerId="LiveId" clId="{71408C21-8CB1-4BBC-9B1A-6A313E314535}" dt="2026-04-27T04:40:40.170" v="0"/>
          <ac:spMkLst>
            <pc:docMk/>
            <pc:sldMk cId="4225711208" sldId="286"/>
            <ac:spMk id="3" creationId="{00000000-0000-0000-0000-000000000000}"/>
          </ac:spMkLst>
        </pc:spChg>
      </pc:sldChg>
      <pc:sldChg chg="modSp mod">
        <pc:chgData name="Kaleb Wolfe" userId="d59f46b46fb33341" providerId="LiveId" clId="{71408C21-8CB1-4BBC-9B1A-6A313E314535}" dt="2026-04-27T04:40:40.353" v="9" actId="27636"/>
        <pc:sldMkLst>
          <pc:docMk/>
          <pc:sldMk cId="880645527" sldId="287"/>
        </pc:sldMkLst>
        <pc:spChg chg="mod">
          <ac:chgData name="Kaleb Wolfe" userId="d59f46b46fb33341" providerId="LiveId" clId="{71408C21-8CB1-4BBC-9B1A-6A313E314535}" dt="2026-04-27T04:40:40.170" v="0"/>
          <ac:spMkLst>
            <pc:docMk/>
            <pc:sldMk cId="880645527" sldId="287"/>
            <ac:spMk id="2" creationId="{00000000-0000-0000-0000-000000000000}"/>
          </ac:spMkLst>
        </pc:spChg>
        <pc:spChg chg="mod">
          <ac:chgData name="Kaleb Wolfe" userId="d59f46b46fb33341" providerId="LiveId" clId="{71408C21-8CB1-4BBC-9B1A-6A313E314535}" dt="2026-04-27T04:40:40.353" v="9" actId="27636"/>
          <ac:spMkLst>
            <pc:docMk/>
            <pc:sldMk cId="880645527" sldId="287"/>
            <ac:spMk id="3" creationId="{00000000-0000-0000-0000-000000000000}"/>
          </ac:spMkLst>
        </pc:spChg>
      </pc:sldChg>
      <pc:sldChg chg="modSp">
        <pc:chgData name="Kaleb Wolfe" userId="d59f46b46fb33341" providerId="LiveId" clId="{71408C21-8CB1-4BBC-9B1A-6A313E314535}" dt="2026-04-27T04:40:40.170" v="0"/>
        <pc:sldMkLst>
          <pc:docMk/>
          <pc:sldMk cId="3263560112" sldId="288"/>
        </pc:sldMkLst>
        <pc:spChg chg="mod">
          <ac:chgData name="Kaleb Wolfe" userId="d59f46b46fb33341" providerId="LiveId" clId="{71408C21-8CB1-4BBC-9B1A-6A313E314535}" dt="2026-04-27T04:40:40.170" v="0"/>
          <ac:spMkLst>
            <pc:docMk/>
            <pc:sldMk cId="3263560112" sldId="288"/>
            <ac:spMk id="2" creationId="{00000000-0000-0000-0000-000000000000}"/>
          </ac:spMkLst>
        </pc:spChg>
        <pc:spChg chg="mod">
          <ac:chgData name="Kaleb Wolfe" userId="d59f46b46fb33341" providerId="LiveId" clId="{71408C21-8CB1-4BBC-9B1A-6A313E314535}" dt="2026-04-27T04:40:40.170" v="0"/>
          <ac:spMkLst>
            <pc:docMk/>
            <pc:sldMk cId="3263560112" sldId="288"/>
            <ac:spMk id="3" creationId="{00000000-0000-0000-0000-000000000000}"/>
          </ac:spMkLst>
        </pc:spChg>
      </pc:sldChg>
      <pc:sldChg chg="modSp">
        <pc:chgData name="Kaleb Wolfe" userId="d59f46b46fb33341" providerId="LiveId" clId="{71408C21-8CB1-4BBC-9B1A-6A313E314535}" dt="2026-04-27T04:40:40.170" v="0"/>
        <pc:sldMkLst>
          <pc:docMk/>
          <pc:sldMk cId="3276446629" sldId="289"/>
        </pc:sldMkLst>
        <pc:spChg chg="mod">
          <ac:chgData name="Kaleb Wolfe" userId="d59f46b46fb33341" providerId="LiveId" clId="{71408C21-8CB1-4BBC-9B1A-6A313E314535}" dt="2026-04-27T04:40:40.170" v="0"/>
          <ac:spMkLst>
            <pc:docMk/>
            <pc:sldMk cId="3276446629" sldId="289"/>
            <ac:spMk id="2" creationId="{00000000-0000-0000-0000-000000000000}"/>
          </ac:spMkLst>
        </pc:spChg>
        <pc:spChg chg="mod">
          <ac:chgData name="Kaleb Wolfe" userId="d59f46b46fb33341" providerId="LiveId" clId="{71408C21-8CB1-4BBC-9B1A-6A313E314535}" dt="2026-04-27T04:40:40.170" v="0"/>
          <ac:spMkLst>
            <pc:docMk/>
            <pc:sldMk cId="3276446629" sldId="289"/>
            <ac:spMk id="3" creationId="{00000000-0000-0000-0000-000000000000}"/>
          </ac:spMkLst>
        </pc:spChg>
      </pc:sldChg>
      <pc:sldChg chg="modSp">
        <pc:chgData name="Kaleb Wolfe" userId="d59f46b46fb33341" providerId="LiveId" clId="{71408C21-8CB1-4BBC-9B1A-6A313E314535}" dt="2026-04-27T04:40:40.170" v="0"/>
        <pc:sldMkLst>
          <pc:docMk/>
          <pc:sldMk cId="2516911865" sldId="290"/>
        </pc:sldMkLst>
        <pc:spChg chg="mod">
          <ac:chgData name="Kaleb Wolfe" userId="d59f46b46fb33341" providerId="LiveId" clId="{71408C21-8CB1-4BBC-9B1A-6A313E314535}" dt="2026-04-27T04:40:40.170" v="0"/>
          <ac:spMkLst>
            <pc:docMk/>
            <pc:sldMk cId="2516911865" sldId="290"/>
            <ac:spMk id="2" creationId="{00000000-0000-0000-0000-000000000000}"/>
          </ac:spMkLst>
        </pc:spChg>
        <pc:spChg chg="mod">
          <ac:chgData name="Kaleb Wolfe" userId="d59f46b46fb33341" providerId="LiveId" clId="{71408C21-8CB1-4BBC-9B1A-6A313E314535}" dt="2026-04-27T04:40:40.170" v="0"/>
          <ac:spMkLst>
            <pc:docMk/>
            <pc:sldMk cId="2516911865" sldId="290"/>
            <ac:spMk id="3" creationId="{00000000-0000-0000-0000-000000000000}"/>
          </ac:spMkLst>
        </pc:spChg>
      </pc:sldChg>
      <pc:sldChg chg="modSp">
        <pc:chgData name="Kaleb Wolfe" userId="d59f46b46fb33341" providerId="LiveId" clId="{71408C21-8CB1-4BBC-9B1A-6A313E314535}" dt="2026-04-27T04:40:40.170" v="0"/>
        <pc:sldMkLst>
          <pc:docMk/>
          <pc:sldMk cId="847178312" sldId="292"/>
        </pc:sldMkLst>
        <pc:spChg chg="mod">
          <ac:chgData name="Kaleb Wolfe" userId="d59f46b46fb33341" providerId="LiveId" clId="{71408C21-8CB1-4BBC-9B1A-6A313E314535}" dt="2026-04-27T04:40:40.170" v="0"/>
          <ac:spMkLst>
            <pc:docMk/>
            <pc:sldMk cId="847178312" sldId="292"/>
            <ac:spMk id="2" creationId="{00000000-0000-0000-0000-000000000000}"/>
          </ac:spMkLst>
        </pc:spChg>
      </pc:sldChg>
      <pc:sldChg chg="modSp mod">
        <pc:chgData name="Kaleb Wolfe" userId="d59f46b46fb33341" providerId="LiveId" clId="{71408C21-8CB1-4BBC-9B1A-6A313E314535}" dt="2026-04-27T04:41:36.622" v="19" actId="27636"/>
        <pc:sldMkLst>
          <pc:docMk/>
          <pc:sldMk cId="594013561" sldId="293"/>
        </pc:sldMkLst>
        <pc:spChg chg="mod">
          <ac:chgData name="Kaleb Wolfe" userId="d59f46b46fb33341" providerId="LiveId" clId="{71408C21-8CB1-4BBC-9B1A-6A313E314535}" dt="2026-04-27T04:40:40.170" v="0"/>
          <ac:spMkLst>
            <pc:docMk/>
            <pc:sldMk cId="594013561" sldId="293"/>
            <ac:spMk id="2" creationId="{00000000-0000-0000-0000-000000000000}"/>
          </ac:spMkLst>
        </pc:spChg>
        <pc:spChg chg="mod">
          <ac:chgData name="Kaleb Wolfe" userId="d59f46b46fb33341" providerId="LiveId" clId="{71408C21-8CB1-4BBC-9B1A-6A313E314535}" dt="2026-04-27T04:41:36.622" v="19" actId="27636"/>
          <ac:spMkLst>
            <pc:docMk/>
            <pc:sldMk cId="594013561" sldId="293"/>
            <ac:spMk id="3" creationId="{00000000-0000-0000-0000-000000000000}"/>
          </ac:spMkLst>
        </pc:spChg>
      </pc:sldChg>
      <pc:sldChg chg="modSp mod">
        <pc:chgData name="Kaleb Wolfe" userId="d59f46b46fb33341" providerId="LiveId" clId="{71408C21-8CB1-4BBC-9B1A-6A313E314535}" dt="2026-04-27T04:43:32.019" v="22" actId="14100"/>
        <pc:sldMkLst>
          <pc:docMk/>
          <pc:sldMk cId="4064102619" sldId="294"/>
        </pc:sldMkLst>
        <pc:spChg chg="mod">
          <ac:chgData name="Kaleb Wolfe" userId="d59f46b46fb33341" providerId="LiveId" clId="{71408C21-8CB1-4BBC-9B1A-6A313E314535}" dt="2026-04-27T04:40:40.170" v="0"/>
          <ac:spMkLst>
            <pc:docMk/>
            <pc:sldMk cId="4064102619" sldId="294"/>
            <ac:spMk id="2" creationId="{0367A4F5-7AF7-4381-9FDC-78134BB9742C}"/>
          </ac:spMkLst>
        </pc:spChg>
        <pc:spChg chg="mod">
          <ac:chgData name="Kaleb Wolfe" userId="d59f46b46fb33341" providerId="LiveId" clId="{71408C21-8CB1-4BBC-9B1A-6A313E314535}" dt="2026-04-27T04:43:23.770" v="20" actId="14100"/>
          <ac:spMkLst>
            <pc:docMk/>
            <pc:sldMk cId="4064102619" sldId="294"/>
            <ac:spMk id="3" creationId="{CDCA478C-D69E-4900-BA27-2907DC9678F7}"/>
          </ac:spMkLst>
        </pc:spChg>
        <pc:spChg chg="mod">
          <ac:chgData name="Kaleb Wolfe" userId="d59f46b46fb33341" providerId="LiveId" clId="{71408C21-8CB1-4BBC-9B1A-6A313E314535}" dt="2026-04-27T04:43:32.019" v="22" actId="14100"/>
          <ac:spMkLst>
            <pc:docMk/>
            <pc:sldMk cId="4064102619" sldId="294"/>
            <ac:spMk id="4" creationId="{37A91A98-2BAA-4431-B022-8FB72D545F09}"/>
          </ac:spMkLst>
        </pc:spChg>
      </pc:sldChg>
    </pc:docChg>
  </pc:docChgLst>
  <pc:docChgLst>
    <pc:chgData name="Amanda Nguyen" userId="a2eb37c4-3c9d-46e0-8b55-a1d60c03481c" providerId="ADAL" clId="{10D33522-25E1-4733-AEBC-84ED9E895D60}"/>
    <pc:docChg chg="modSld">
      <pc:chgData name="Amanda Nguyen" userId="a2eb37c4-3c9d-46e0-8b55-a1d60c03481c" providerId="ADAL" clId="{10D33522-25E1-4733-AEBC-84ED9E895D60}" dt="2026-05-13T00:02:30.430" v="2" actId="13238"/>
      <pc:docMkLst>
        <pc:docMk/>
      </pc:docMkLst>
      <pc:sldChg chg="modSp mod">
        <pc:chgData name="Amanda Nguyen" userId="a2eb37c4-3c9d-46e0-8b55-a1d60c03481c" providerId="ADAL" clId="{10D33522-25E1-4733-AEBC-84ED9E895D60}" dt="2026-05-13T00:02:25.922" v="1" actId="962"/>
        <pc:sldMkLst>
          <pc:docMk/>
          <pc:sldMk cId="757105908" sldId="267"/>
        </pc:sldMkLst>
        <pc:picChg chg="mod">
          <ac:chgData name="Amanda Nguyen" userId="a2eb37c4-3c9d-46e0-8b55-a1d60c03481c" providerId="ADAL" clId="{10D33522-25E1-4733-AEBC-84ED9E895D60}" dt="2026-05-13T00:02:25.922" v="1" actId="962"/>
          <ac:picMkLst>
            <pc:docMk/>
            <pc:sldMk cId="757105908" sldId="267"/>
            <ac:picMk id="5" creationId="{C6E6E62F-E948-459E-8EEC-2A2591CBD72B}"/>
          </ac:picMkLst>
        </pc:picChg>
      </pc:sldChg>
      <pc:sldChg chg="modSp mod">
        <pc:chgData name="Amanda Nguyen" userId="a2eb37c4-3c9d-46e0-8b55-a1d60c03481c" providerId="ADAL" clId="{10D33522-25E1-4733-AEBC-84ED9E895D60}" dt="2026-05-13T00:02:30.430" v="2" actId="13238"/>
        <pc:sldMkLst>
          <pc:docMk/>
          <pc:sldMk cId="3919072025" sldId="275"/>
        </pc:sldMkLst>
        <pc:graphicFrameChg chg="modGraphic">
          <ac:chgData name="Amanda Nguyen" userId="a2eb37c4-3c9d-46e0-8b55-a1d60c03481c" providerId="ADAL" clId="{10D33522-25E1-4733-AEBC-84ED9E895D60}" dt="2026-05-13T00:02:30.430" v="2" actId="13238"/>
          <ac:graphicFrameMkLst>
            <pc:docMk/>
            <pc:sldMk cId="3919072025" sldId="275"/>
            <ac:graphicFrameMk id="6" creationId="{00000000-0000-0000-0000-000000000000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6AAC0D-141B-4C89-9285-8C3C657E82C9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E8CBD4-4927-49AE-B0E8-79CD51B138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450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9F2DB7C-27F6-449D-9698-309D7635AA1F}" type="slidenum">
              <a:rPr kumimoji="0" lang="en-US" sz="1000" b="0" i="1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95677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814FA3-23EC-429C-A911-EACCC35026E4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0661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385BD-CA65-4813-A0DE-51A2B81137B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808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E8CBD4-4927-49AE-B0E8-79CD51B13853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9524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E8CBD4-4927-49AE-B0E8-79CD51B13853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5478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F2DB7C-27F6-449D-9698-309D7635AA1F}" type="slidenum">
              <a:rPr lang="en-US" smtClean="0">
                <a:solidFill>
                  <a:prstClr val="black"/>
                </a:solidFill>
              </a:rPr>
              <a:pPr/>
              <a:t>27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6187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F2DB7C-27F6-449D-9698-309D7635AA1F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32937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E8CBD4-4927-49AE-B0E8-79CD51B1385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987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8CBD4-4927-49AE-B0E8-79CD51B1385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6012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8CBD4-4927-49AE-B0E8-79CD51B1385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1111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8CBD4-4927-49AE-B0E8-79CD51B1385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6135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8CBD4-4927-49AE-B0E8-79CD51B1385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6890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8CBD4-4927-49AE-B0E8-79CD51B1385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8531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8CBD4-4927-49AE-B0E8-79CD51B1385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3570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" y="0"/>
            <a:ext cx="9143024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2362200"/>
            <a:ext cx="7086600" cy="1466851"/>
          </a:xfrm>
        </p:spPr>
        <p:txBody>
          <a:bodyPr anchor="b" anchorCtr="0"/>
          <a:lstStyle>
            <a:lvl1pPr>
              <a:defRPr sz="4000">
                <a:solidFill>
                  <a:schemeClr val="bg1"/>
                </a:solidFill>
                <a:latin typeface="Garamond" panose="02020404030301010803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962400"/>
            <a:ext cx="7086600" cy="16764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371600" y="6356350"/>
            <a:ext cx="12192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fld id="{68C44E6D-C8E0-4ED8-A8D3-5128CE44C2B4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5/12/2026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1905000" cy="365125"/>
          </a:xfrm>
        </p:spPr>
        <p:txBody>
          <a:bodyPr/>
          <a:lstStyle>
            <a:lvl1pPr>
              <a:defRPr sz="800">
                <a:solidFill>
                  <a:schemeClr val="bg1"/>
                </a:solidFill>
              </a:defRPr>
            </a:lvl1pPr>
          </a:lstStyle>
          <a:p>
            <a:fld id="{49CCD759-3A0C-496E-B69D-DFC85A15C6CB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614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2362200"/>
            <a:ext cx="6781800" cy="1524000"/>
          </a:xfrm>
        </p:spPr>
        <p:txBody>
          <a:bodyPr anchor="b">
            <a:normAutofit/>
          </a:bodyPr>
          <a:lstStyle>
            <a:lvl1pPr algn="l">
              <a:defRPr sz="4000" b="1" i="0" baseline="0">
                <a:solidFill>
                  <a:srgbClr val="003865"/>
                </a:solidFill>
                <a:latin typeface="Garamond" panose="02020404030301010803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038600"/>
            <a:ext cx="6781800" cy="1655762"/>
          </a:xfrm>
        </p:spPr>
        <p:txBody>
          <a:bodyPr/>
          <a:lstStyle>
            <a:lvl1pPr marL="0" indent="0" algn="l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371600" y="6356350"/>
            <a:ext cx="131445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B17283-7638-42CA-8FA8-2B86F754595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5/12/2026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49"/>
            <a:ext cx="1600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089D33-9AA5-426A-8D16-02B472105D3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616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362200"/>
            <a:ext cx="7772400" cy="1238250"/>
          </a:xfrm>
        </p:spPr>
        <p:txBody>
          <a:bodyPr>
            <a:normAutofit/>
          </a:bodyPr>
          <a:lstStyle>
            <a:lvl1pPr>
              <a:defRPr lang="en-US" sz="4000" b="1" kern="1200" cap="none" baseline="0" dirty="0">
                <a:solidFill>
                  <a:srgbClr val="003865"/>
                </a:solidFill>
                <a:latin typeface="Garamond" panose="02020404030301010803" pitchFamily="18" charset="0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657600"/>
            <a:ext cx="6400800" cy="685800"/>
          </a:xfrm>
        </p:spPr>
        <p:txBody>
          <a:bodyPr>
            <a:normAutofit/>
          </a:bodyPr>
          <a:lstStyle>
            <a:lvl1pPr marL="0" indent="0" algn="l">
              <a:buNone/>
              <a:defRPr lang="en-US" sz="20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330F7-36F6-4972-9041-DCEA7E852234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EF131-5FB9-4686-BA51-773B36485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6830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330F7-36F6-4972-9041-DCEA7E852234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EF131-5FB9-4686-BA51-773B36485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452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lang="en-US" sz="3600" b="1" kern="1200" dirty="0">
                <a:solidFill>
                  <a:srgbClr val="003865"/>
                </a:solidFill>
                <a:latin typeface="Garamond" panose="02020404030301010803" pitchFamily="18" charset="0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lang="en-US" sz="20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6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>
              <a:defRPr lang="en-US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>
              <a:defRPr lang="en-US" sz="12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lang="en-US" sz="20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6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>
              <a:defRPr lang="en-US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defRPr lang="en-US" sz="12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defRPr lang="en-US" sz="12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330F7-36F6-4972-9041-DCEA7E852234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EF131-5FB9-4686-BA51-773B36485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6284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lang="en-US" sz="3600" b="1" kern="1200" dirty="0">
                <a:solidFill>
                  <a:srgbClr val="003865"/>
                </a:solidFill>
                <a:latin typeface="Garamond" panose="02020404030301010803" pitchFamily="18" charset="0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lang="en-US" sz="18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lang="en-US" sz="18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6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>
              <a:defRPr lang="en-US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>
              <a:defRPr lang="en-US" sz="12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lang="en-US" sz="18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lang="en-US" sz="18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6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>
              <a:defRPr lang="en-US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defRPr lang="en-US" sz="12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defRPr lang="en-US" sz="12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330F7-36F6-4972-9041-DCEA7E852234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EF131-5FB9-4686-BA51-773B36485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8259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lang="en-US" sz="3600" b="1" kern="1200" dirty="0">
                <a:solidFill>
                  <a:srgbClr val="003865"/>
                </a:solidFill>
                <a:latin typeface="Garamond" panose="02020404030301010803" pitchFamily="18" charset="0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330F7-36F6-4972-9041-DCEA7E852234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EF131-5FB9-4686-BA51-773B36485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651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330F7-36F6-4972-9041-DCEA7E852234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EF131-5FB9-4686-BA51-773B36485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4759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825500"/>
          </a:xfrm>
        </p:spPr>
        <p:txBody>
          <a:bodyPr anchor="b">
            <a:noAutofit/>
          </a:bodyPr>
          <a:lstStyle>
            <a:lvl1pPr algn="l">
              <a:defRPr lang="en-US" sz="3600" b="1" kern="1200" dirty="0">
                <a:solidFill>
                  <a:srgbClr val="003865"/>
                </a:solidFill>
                <a:latin typeface="Garamond" panose="02020404030301010803" pitchFamily="18" charset="0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447800"/>
            <a:ext cx="5111750" cy="4678363"/>
          </a:xfrm>
        </p:spPr>
        <p:txBody>
          <a:bodyPr/>
          <a:lstStyle>
            <a:lvl1pPr>
              <a:defRPr lang="en-US" sz="18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6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>
              <a:defRPr lang="en-US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>
              <a:defRPr lang="en-US" sz="12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>
            <a:normAutofit/>
          </a:bodyPr>
          <a:lstStyle>
            <a:lvl1pPr marL="0" indent="0">
              <a:buNone/>
              <a:defRPr lang="en-US" sz="12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330F7-36F6-4972-9041-DCEA7E852234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EF131-5FB9-4686-BA51-773B36485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7790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lang="en-US" sz="2400" b="1" kern="1200" dirty="0">
                <a:solidFill>
                  <a:srgbClr val="003865"/>
                </a:solidFill>
                <a:latin typeface="Garamond" panose="02020404030301010803" pitchFamily="18" charset="0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lang="en-US" sz="3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lang="en-US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330F7-36F6-4972-9041-DCEA7E852234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EF131-5FB9-4686-BA51-773B36485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8909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" y="0"/>
            <a:ext cx="9143024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2362200"/>
            <a:ext cx="7086600" cy="1466851"/>
          </a:xfrm>
        </p:spPr>
        <p:txBody>
          <a:bodyPr anchor="b" anchorCtr="0"/>
          <a:lstStyle>
            <a:lvl1pPr>
              <a:defRPr sz="4000">
                <a:solidFill>
                  <a:schemeClr val="bg1"/>
                </a:solidFill>
                <a:latin typeface="Garamond" panose="02020404030301010803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962400"/>
            <a:ext cx="7086600" cy="16764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371600" y="6356350"/>
            <a:ext cx="12192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fld id="{1F50E0C8-455B-493B-9A6C-03303114A698}" type="datetime1">
              <a:rPr lang="en-US" smtClean="0"/>
              <a:t>5/12/2026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1905000" cy="365125"/>
          </a:xfrm>
        </p:spPr>
        <p:txBody>
          <a:bodyPr/>
          <a:lstStyle>
            <a:lvl1pPr>
              <a:defRPr sz="800">
                <a:solidFill>
                  <a:schemeClr val="bg1"/>
                </a:solidFill>
              </a:defRPr>
            </a:lvl1pPr>
          </a:lstStyle>
          <a:p>
            <a:fld id="{C535CDAE-95F9-40E1-A605-35550B9ECC6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572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44E6D-C8E0-4ED8-A8D3-5128CE44C2B4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5/12/2026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CD759-3A0C-496E-B69D-DFC85A15C6CB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0216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F4544-0CFC-47DB-9EE7-CA32C9F9E27D}" type="datetime1">
              <a:rPr lang="en-US" smtClean="0"/>
              <a:t>5/12/2026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5CDAE-95F9-40E1-A605-35550B9ECC6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80438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1"/>
            <a:ext cx="7315200" cy="762000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962400"/>
            <a:ext cx="7315200" cy="762000"/>
          </a:xfrm>
        </p:spPr>
        <p:txBody>
          <a:bodyPr anchor="t" anchorCtr="0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E5A8C-433C-4655-A386-1E4CAE3A3E6C}" type="datetime1">
              <a:rPr lang="en-US" smtClean="0"/>
              <a:t>5/12/2026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5CDAE-95F9-40E1-A605-35550B9ECC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1448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72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14800" y="1600199"/>
            <a:ext cx="3657600" cy="4572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91057-A455-411A-870F-54A34B9E5A30}" type="datetime1">
              <a:rPr lang="en-US" smtClean="0"/>
              <a:t>5/12/2026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5CDAE-95F9-40E1-A605-35550B9ECC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6142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199"/>
            <a:ext cx="3657600" cy="574675"/>
          </a:xfrm>
        </p:spPr>
        <p:txBody>
          <a:bodyPr anchor="b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114801" y="1600199"/>
            <a:ext cx="36576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14801" y="2174875"/>
            <a:ext cx="3657600" cy="395128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081EA-7EA0-40F4-B53B-4FC6592086BB}" type="datetime1">
              <a:rPr lang="en-US" smtClean="0"/>
              <a:t>5/12/2026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5CDAE-95F9-40E1-A605-35550B9ECC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6969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B6702-76D0-4DA3-B258-0F3244CCA149}" type="datetime1">
              <a:rPr lang="en-US" smtClean="0"/>
              <a:t>5/12/2026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5CDAE-95F9-40E1-A605-35550B9ECC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96704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892A6-649A-43E8-9B0C-0A914384B7F4}" type="datetime1">
              <a:rPr lang="en-US" smtClean="0"/>
              <a:t>5/12/2026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5CDAE-95F9-40E1-A605-35550B9ECC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38153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6800"/>
            <a:ext cx="7315200" cy="520700"/>
          </a:xfrm>
        </p:spPr>
        <p:txBody>
          <a:bodyPr anchor="b"/>
          <a:lstStyle>
            <a:lvl1pPr algn="l">
              <a:defRPr sz="3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4206240" cy="45259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525963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C4903-FC75-4B26-8211-3E01D9796761}" type="datetime1">
              <a:rPr lang="en-US" smtClean="0"/>
              <a:t>5/12/2026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5CDAE-95F9-40E1-A605-35550B9ECC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30321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4800600"/>
            <a:ext cx="5486400" cy="566738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71600" y="990599"/>
            <a:ext cx="5486400" cy="37369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71600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2C1C6-3D04-4189-9C29-9B579B7BF9B4}" type="datetime1">
              <a:rPr lang="en-US" smtClean="0"/>
              <a:t>5/12/2026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5CDAE-95F9-40E1-A605-35550B9ECC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588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1"/>
            <a:ext cx="7315200" cy="762000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962400"/>
            <a:ext cx="7315200" cy="762000"/>
          </a:xfrm>
        </p:spPr>
        <p:txBody>
          <a:bodyPr anchor="t" anchorCtr="0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44E6D-C8E0-4ED8-A8D3-5128CE44C2B4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5/12/2026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CD759-3A0C-496E-B69D-DFC85A15C6CB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3727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72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14800" y="1600199"/>
            <a:ext cx="3657600" cy="4572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44E6D-C8E0-4ED8-A8D3-5128CE44C2B4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5/12/2026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CD759-3A0C-496E-B69D-DFC85A15C6CB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9351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199"/>
            <a:ext cx="3657600" cy="574675"/>
          </a:xfrm>
        </p:spPr>
        <p:txBody>
          <a:bodyPr anchor="b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114801" y="1600199"/>
            <a:ext cx="36576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14801" y="2174875"/>
            <a:ext cx="3657600" cy="395128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44E6D-C8E0-4ED8-A8D3-5128CE44C2B4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5/12/2026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CD759-3A0C-496E-B69D-DFC85A15C6CB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3916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44E6D-C8E0-4ED8-A8D3-5128CE44C2B4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5/12/2026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CD759-3A0C-496E-B69D-DFC85A15C6CB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306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44E6D-C8E0-4ED8-A8D3-5128CE44C2B4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5/12/2026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CD759-3A0C-496E-B69D-DFC85A15C6CB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0221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6800"/>
            <a:ext cx="7315200" cy="520700"/>
          </a:xfrm>
        </p:spPr>
        <p:txBody>
          <a:bodyPr anchor="b"/>
          <a:lstStyle>
            <a:lvl1pPr algn="l">
              <a:defRPr sz="3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4206240" cy="45259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525963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44E6D-C8E0-4ED8-A8D3-5128CE44C2B4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5/12/2026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CD759-3A0C-496E-B69D-DFC85A15C6CB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62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4800600"/>
            <a:ext cx="5486400" cy="566738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71600" y="990599"/>
            <a:ext cx="5486400" cy="37369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71600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44E6D-C8E0-4ED8-A8D3-5128CE44C2B4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5/12/2026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CD759-3A0C-496E-B69D-DFC85A15C6CB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4632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10" Type="http://schemas.openxmlformats.org/officeDocument/2006/relationships/image" Target="../media/image4.jpg"/><Relationship Id="rId4" Type="http://schemas.openxmlformats.org/officeDocument/2006/relationships/slideLayout" Target="../slideLayouts/slideLayout14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image" Target="../media/image5.jpeg"/><Relationship Id="rId5" Type="http://schemas.openxmlformats.org/officeDocument/2006/relationships/slideLayout" Target="../slideLayouts/slideLayout23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" y="0"/>
            <a:ext cx="9143024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944562"/>
            <a:ext cx="7315200" cy="6556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315200" cy="457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8C44E6D-C8E0-4ED8-A8D3-5128CE44C2B4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5/12/2026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324600" y="6356350"/>
            <a:ext cx="1447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9CCD759-3A0C-496E-B69D-DFC85A15C6CB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169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</p:sldLayoutIdLst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rgbClr val="003865"/>
          </a:solidFill>
          <a:latin typeface="Garamond" panose="02020404030301010803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B17283-7638-42CA-8FA8-2B86F754595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5/12/2026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089D33-9AA5-426A-8D16-02B472105D3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" y="0"/>
            <a:ext cx="91430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349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8080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5330F7-36F6-4972-9041-DCEA7E852234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FEF131-5FB9-4686-BA51-773B36485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976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</p:sldLayoutIdLst>
  <p:txStyles>
    <p:titleStyle>
      <a:lvl1pPr algn="l" defTabSz="914400" rtl="0" eaLnBrk="1" latinLnBrk="0" hangingPunct="1">
        <a:spcBef>
          <a:spcPct val="0"/>
        </a:spcBef>
        <a:buNone/>
        <a:defRPr lang="en-US" sz="3600" b="1" kern="1200" baseline="0" dirty="0">
          <a:solidFill>
            <a:srgbClr val="003865"/>
          </a:solidFill>
          <a:latin typeface="Garamond" panose="02020404030301010803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lang="en-US" sz="2000" kern="1200" dirty="0" smtClean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lang="en-US" sz="1800" kern="1200" dirty="0" smtClean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lang="en-US" sz="1600" kern="1200" dirty="0" smtClean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lang="en-US" sz="1600" kern="1200" dirty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" y="0"/>
            <a:ext cx="9143024" cy="6857999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944562"/>
            <a:ext cx="7315200" cy="6556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315200" cy="457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60FEE6-D670-4835-B7E3-258AC52910CE}" type="datetime1">
              <a:rPr lang="en-US" smtClean="0"/>
              <a:t>5/12/2026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324600" y="6356350"/>
            <a:ext cx="1447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535CDAE-95F9-40E1-A605-35550B9ECC6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469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</p:sldLayoutIdLst>
  <p:hf hdr="0" ftr="0"/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bg1"/>
          </a:solidFill>
          <a:latin typeface="Garamond" panose="02020404030301010803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6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6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pubmed?term=23417650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274714"/>
            <a:ext cx="8686800" cy="1154289"/>
          </a:xfrm>
        </p:spPr>
        <p:txBody>
          <a:bodyPr>
            <a:normAutofit/>
          </a:bodyPr>
          <a:lstStyle/>
          <a:p>
            <a:r>
              <a:rPr lang="en-US" sz="5400" dirty="0"/>
              <a:t>Hospital-acquired Infection</a:t>
            </a:r>
            <a:endParaRPr lang="en-US" sz="5333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3429000"/>
            <a:ext cx="8839200" cy="97888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/>
              <a:t>Infectious Diseases Elective</a:t>
            </a:r>
          </a:p>
        </p:txBody>
      </p:sp>
    </p:spTree>
    <p:extLst>
      <p:ext uri="{BB962C8B-B14F-4D97-AF65-F5344CB8AC3E}">
        <p14:creationId xmlns:p14="http://schemas.microsoft.com/office/powerpoint/2010/main" val="21568068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Empiric therapy:  coverage for </a:t>
            </a:r>
            <a:r>
              <a:rPr lang="en-US" i="1" dirty="0"/>
              <a:t>S. aureus</a:t>
            </a:r>
            <a:r>
              <a:rPr lang="en-US" dirty="0"/>
              <a:t>, PSAE/GN bacilli in all regimens</a:t>
            </a:r>
          </a:p>
          <a:p>
            <a:pPr lvl="1"/>
            <a:r>
              <a:rPr lang="en-US" dirty="0"/>
              <a:t>MRSA coverage (</a:t>
            </a:r>
            <a:r>
              <a:rPr lang="en-US" dirty="0" err="1"/>
              <a:t>vanc</a:t>
            </a:r>
            <a:r>
              <a:rPr lang="en-US" dirty="0"/>
              <a:t> or linezolid) if:  prior IV </a:t>
            </a:r>
            <a:r>
              <a:rPr lang="en-US" dirty="0" err="1"/>
              <a:t>antibx</a:t>
            </a:r>
            <a:r>
              <a:rPr lang="en-US" dirty="0"/>
              <a:t> use within 90 days, if treated in a unit with &gt; 20% of </a:t>
            </a:r>
            <a:r>
              <a:rPr lang="en-US" i="1" dirty="0"/>
              <a:t>S. aureus </a:t>
            </a:r>
            <a:r>
              <a:rPr lang="en-US" dirty="0"/>
              <a:t>isolates are methicillin-R or not known, or high risk for mortality</a:t>
            </a:r>
          </a:p>
          <a:p>
            <a:pPr lvl="1"/>
            <a:r>
              <a:rPr lang="en-US" dirty="0"/>
              <a:t>2 PSAE drugs from different classes if: prior IV antibiotic use within 90 days, high risk for mortality (narrow to monotherapy)</a:t>
            </a:r>
          </a:p>
          <a:p>
            <a:pPr lvl="1"/>
            <a:r>
              <a:rPr lang="en-US" dirty="0"/>
              <a:t>Avoid aminoglycosides/</a:t>
            </a:r>
            <a:r>
              <a:rPr lang="en-US" dirty="0" err="1"/>
              <a:t>colistin</a:t>
            </a:r>
            <a:r>
              <a:rPr lang="en-US" dirty="0"/>
              <a:t> if alternative available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51243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Empiric therapy:  coverage for </a:t>
            </a:r>
            <a:r>
              <a:rPr lang="en-US" i="1" dirty="0"/>
              <a:t>S. aureus</a:t>
            </a:r>
            <a:r>
              <a:rPr lang="en-US" dirty="0"/>
              <a:t>, PSAE/GN bacilli in all regimens</a:t>
            </a:r>
          </a:p>
          <a:p>
            <a:pPr lvl="1"/>
            <a:r>
              <a:rPr lang="en-US" dirty="0"/>
              <a:t>MRSA coverage (</a:t>
            </a:r>
            <a:r>
              <a:rPr lang="en-US" dirty="0" err="1"/>
              <a:t>vanc</a:t>
            </a:r>
            <a:r>
              <a:rPr lang="en-US" dirty="0"/>
              <a:t> or linezolid) if:  prior IV antibiotic use within 90 days, septic shock, ARDS, &gt;5 days hospitalization, acute RRT at time of onset, if patient treated in a unit with &gt; 10-20% of </a:t>
            </a:r>
            <a:r>
              <a:rPr lang="en-US" i="1" dirty="0"/>
              <a:t>S. aureus </a:t>
            </a:r>
            <a:r>
              <a:rPr lang="en-US" dirty="0"/>
              <a:t>isolates being methicillin-R (or not known)</a:t>
            </a:r>
          </a:p>
          <a:p>
            <a:pPr lvl="1"/>
            <a:r>
              <a:rPr lang="en-US" dirty="0"/>
              <a:t>2 PSAE drugs from different classes if: above risks and if in unit where &gt;10% of PSAE</a:t>
            </a:r>
            <a:r>
              <a:rPr lang="en-US" i="1" dirty="0"/>
              <a:t> </a:t>
            </a:r>
            <a:r>
              <a:rPr lang="en-US" dirty="0"/>
              <a:t>isolates are resistant to the drug being considered for monotherapy </a:t>
            </a:r>
          </a:p>
          <a:p>
            <a:pPr lvl="1"/>
            <a:r>
              <a:rPr lang="en-US" dirty="0"/>
              <a:t>Avoid aminoglycosides/</a:t>
            </a:r>
            <a:r>
              <a:rPr lang="en-US" dirty="0" err="1"/>
              <a:t>colistin</a:t>
            </a:r>
            <a:r>
              <a:rPr lang="en-US" dirty="0"/>
              <a:t> if alternative available</a:t>
            </a:r>
          </a:p>
        </p:txBody>
      </p:sp>
    </p:spTree>
    <p:extLst>
      <p:ext uri="{BB962C8B-B14F-4D97-AF65-F5344CB8AC3E}">
        <p14:creationId xmlns:p14="http://schemas.microsoft.com/office/powerpoint/2010/main" val="29708007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VAP/HAP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pneumonia with organism resistant to all but aminoglycosides/</a:t>
            </a:r>
            <a:r>
              <a:rPr lang="en-US" dirty="0" err="1"/>
              <a:t>polymyxins</a:t>
            </a:r>
            <a:r>
              <a:rPr lang="en-US" dirty="0"/>
              <a:t> (</a:t>
            </a:r>
            <a:r>
              <a:rPr lang="en-US" dirty="0" err="1"/>
              <a:t>colistin</a:t>
            </a:r>
            <a:r>
              <a:rPr lang="en-US" dirty="0"/>
              <a:t>) recommend IV + inhaled therapy</a:t>
            </a:r>
          </a:p>
          <a:p>
            <a:r>
              <a:rPr lang="en-US" dirty="0"/>
              <a:t>Treatment duration 7 days</a:t>
            </a:r>
          </a:p>
          <a:p>
            <a:pPr lvl="1"/>
            <a:r>
              <a:rPr lang="en-US" dirty="0"/>
              <a:t>Adjust depending on rate of improvement of clinical/radiographic/laboratory parameters</a:t>
            </a:r>
          </a:p>
          <a:p>
            <a:pPr lvl="1"/>
            <a:r>
              <a:rPr lang="en-US" dirty="0"/>
              <a:t>Therapy should be de-escalated as able</a:t>
            </a:r>
          </a:p>
          <a:p>
            <a:pPr lvl="1"/>
            <a:r>
              <a:rPr lang="en-US" dirty="0" err="1"/>
              <a:t>Procalcitonin</a:t>
            </a:r>
            <a:r>
              <a:rPr lang="en-US" dirty="0"/>
              <a:t> to help de-escalate</a:t>
            </a:r>
          </a:p>
        </p:txBody>
      </p:sp>
    </p:spTree>
    <p:extLst>
      <p:ext uri="{BB962C8B-B14F-4D97-AF65-F5344CB8AC3E}">
        <p14:creationId xmlns:p14="http://schemas.microsoft.com/office/powerpoint/2010/main" val="23246521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Prevention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Sterilize/maintain respiratory equipment</a:t>
            </a:r>
          </a:p>
          <a:p>
            <a:r>
              <a:rPr lang="en-US" dirty="0"/>
              <a:t>NIV if feasible as alternative to intubation</a:t>
            </a:r>
          </a:p>
          <a:p>
            <a:r>
              <a:rPr lang="en-US" dirty="0"/>
              <a:t>HOB &gt; 30-45 degrees</a:t>
            </a:r>
          </a:p>
          <a:p>
            <a:r>
              <a:rPr lang="en-US" dirty="0"/>
              <a:t>Daily oral care</a:t>
            </a:r>
          </a:p>
          <a:p>
            <a:r>
              <a:rPr lang="en-US" dirty="0"/>
              <a:t>Daily interruption of sedation to assess readiness for </a:t>
            </a:r>
            <a:r>
              <a:rPr lang="en-US" dirty="0" err="1"/>
              <a:t>extubation</a:t>
            </a:r>
            <a:r>
              <a:rPr lang="en-US" dirty="0"/>
              <a:t> using spontaneous breathing trials</a:t>
            </a:r>
          </a:p>
          <a:p>
            <a:r>
              <a:rPr lang="en-US" dirty="0"/>
              <a:t>Subglottic suctioning</a:t>
            </a:r>
          </a:p>
          <a:p>
            <a:pPr marL="0" indent="0">
              <a:buNone/>
            </a:pPr>
            <a:r>
              <a:rPr lang="en-US" sz="2400" dirty="0"/>
              <a:t>*VAP prevention “bundles” improve outcomes</a:t>
            </a:r>
          </a:p>
        </p:txBody>
      </p:sp>
    </p:spTree>
    <p:extLst>
      <p:ext uri="{BB962C8B-B14F-4D97-AF65-F5344CB8AC3E}">
        <p14:creationId xmlns:p14="http://schemas.microsoft.com/office/powerpoint/2010/main" val="32764466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CAUTI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Catheter-associated urinary tract infection</a:t>
            </a:r>
          </a:p>
          <a:p>
            <a:pPr lvl="1"/>
            <a:r>
              <a:rPr lang="en-US" sz="2800" dirty="0"/>
              <a:t>Largest proportion (40%) of HAIs</a:t>
            </a:r>
          </a:p>
          <a:p>
            <a:pPr lvl="1"/>
            <a:r>
              <a:rPr lang="en-US" sz="2800" dirty="0"/>
              <a:t>Duration of catheter is directly proportional to the risk of CAUTI and often placed for inappropriate indications</a:t>
            </a:r>
          </a:p>
          <a:p>
            <a:pPr lvl="1"/>
            <a:r>
              <a:rPr lang="en-US" sz="2800" dirty="0"/>
              <a:t>Pathogens: </a:t>
            </a:r>
            <a:r>
              <a:rPr lang="en-US" sz="2800" i="1" dirty="0"/>
              <a:t>E. coli, Enterococcus</a:t>
            </a:r>
            <a:r>
              <a:rPr lang="en-US" sz="2800" dirty="0"/>
              <a:t>,</a:t>
            </a:r>
            <a:r>
              <a:rPr lang="en-US" sz="2800" i="1" dirty="0"/>
              <a:t> Pseudomonas aeruginosa,</a:t>
            </a:r>
            <a:r>
              <a:rPr lang="en-US" sz="2800" dirty="0"/>
              <a:t> </a:t>
            </a:r>
            <a:r>
              <a:rPr lang="en-US" sz="2800" i="1" dirty="0"/>
              <a:t>Klebsiella </a:t>
            </a:r>
            <a:r>
              <a:rPr lang="en-US" sz="2800" i="1" dirty="0" err="1"/>
              <a:t>spp</a:t>
            </a:r>
            <a:r>
              <a:rPr lang="en-US" sz="2800" dirty="0"/>
              <a:t>, *</a:t>
            </a:r>
            <a:r>
              <a:rPr lang="en-US" sz="2800" i="1" dirty="0"/>
              <a:t>Candida albicans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107668"/>
            <a:ext cx="708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* </a:t>
            </a:r>
            <a:r>
              <a:rPr lang="en-US" dirty="0" err="1">
                <a:solidFill>
                  <a:schemeClr val="tx2"/>
                </a:solidFill>
              </a:rPr>
              <a:t>Candiduria</a:t>
            </a:r>
            <a:r>
              <a:rPr lang="en-US" dirty="0">
                <a:solidFill>
                  <a:schemeClr val="tx2"/>
                </a:solidFill>
              </a:rPr>
              <a:t> = remove or change catheter, rarely requires treatment</a:t>
            </a:r>
          </a:p>
        </p:txBody>
      </p:sp>
    </p:spTree>
    <p:extLst>
      <p:ext uri="{BB962C8B-B14F-4D97-AF65-F5344CB8AC3E}">
        <p14:creationId xmlns:p14="http://schemas.microsoft.com/office/powerpoint/2010/main" val="21969589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Prevention OF CAUTI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Avoid catheters if feasible (consider alternates to measuring I/O, emptying bladder or dealing with incontinence)</a:t>
            </a:r>
          </a:p>
          <a:p>
            <a:r>
              <a:rPr lang="en-US" dirty="0"/>
              <a:t>Insert with aseptic techniques/sterile equipment</a:t>
            </a:r>
          </a:p>
          <a:p>
            <a:r>
              <a:rPr lang="en-US" dirty="0"/>
              <a:t>Assess daily need for continued catheter</a:t>
            </a:r>
          </a:p>
          <a:p>
            <a:r>
              <a:rPr lang="en-US" dirty="0"/>
              <a:t>Closed drainage system (no culture from open system), keep bag below level of bladder</a:t>
            </a:r>
          </a:p>
          <a:p>
            <a:r>
              <a:rPr lang="en-US" dirty="0"/>
              <a:t>No prophylactic antibiotics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722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CAUTI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/>
              <a:t>Diagnosis: </a:t>
            </a:r>
            <a:r>
              <a:rPr lang="en-US" sz="2800" u="sng" dirty="0"/>
              <a:t>in setting of workup for fever, leukocytosis or other signs/symptoms of systemic infection</a:t>
            </a:r>
            <a:r>
              <a:rPr lang="en-US" sz="2800" dirty="0"/>
              <a:t> in hospitalized patient with urinary catheter:</a:t>
            </a:r>
          </a:p>
          <a:p>
            <a:pPr lvl="1"/>
            <a:r>
              <a:rPr lang="en-US" sz="2800" dirty="0"/>
              <a:t>Pyuria + bacteriuria (send culture and susceptibility only if symptoms + pyuria)</a:t>
            </a:r>
          </a:p>
          <a:p>
            <a:pPr lvl="2"/>
            <a:r>
              <a:rPr lang="en-US" sz="2400" b="0" i="0" dirty="0">
                <a:effectLst/>
              </a:rPr>
              <a:t>≥10</a:t>
            </a:r>
            <a:r>
              <a:rPr lang="en-US" sz="2400" b="0" i="0" baseline="30000" dirty="0">
                <a:effectLst/>
              </a:rPr>
              <a:t>3 </a:t>
            </a:r>
            <a:r>
              <a:rPr lang="en-US" sz="2400" b="0" i="0" dirty="0">
                <a:effectLst/>
              </a:rPr>
              <a:t>CFU </a:t>
            </a:r>
            <a:r>
              <a:rPr lang="en-US" sz="2400" b="0" i="0" dirty="0" err="1">
                <a:effectLst/>
              </a:rPr>
              <a:t>uropathogenic</a:t>
            </a:r>
            <a:r>
              <a:rPr lang="en-US" sz="2400" b="0" i="0" dirty="0">
                <a:effectLst/>
              </a:rPr>
              <a:t> bacteria</a:t>
            </a:r>
            <a:endParaRPr lang="en-US" sz="2444" dirty="0"/>
          </a:p>
          <a:p>
            <a:r>
              <a:rPr lang="en-US" sz="2800" dirty="0"/>
              <a:t>Pyuria and/or bacteriuria are common in setting of catheters and routine UA/UC is not indicated if no symptoms or signs of systemic infection</a:t>
            </a:r>
          </a:p>
        </p:txBody>
      </p:sp>
    </p:spTree>
    <p:extLst>
      <p:ext uri="{BB962C8B-B14F-4D97-AF65-F5344CB8AC3E}">
        <p14:creationId xmlns:p14="http://schemas.microsoft.com/office/powerpoint/2010/main" val="26726143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Remove or change catheter</a:t>
            </a:r>
          </a:p>
          <a:p>
            <a:r>
              <a:rPr lang="en-US" dirty="0"/>
              <a:t>7-10 days of directed antibiotic therapy, de-escalate as feasible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2200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CLABSI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CLABSI (central-line associated blood stream infection) = clinical definition</a:t>
            </a:r>
          </a:p>
          <a:p>
            <a:pPr lvl="1"/>
            <a:r>
              <a:rPr lang="en-US" dirty="0"/>
              <a:t>Catheter-related blood stream infection (Patient safety definition) -&gt; may overestimate clinical cases</a:t>
            </a:r>
          </a:p>
          <a:p>
            <a:r>
              <a:rPr lang="en-US" dirty="0"/>
              <a:t>~250,000/</a:t>
            </a:r>
            <a:r>
              <a:rPr lang="en-US" dirty="0" err="1"/>
              <a:t>yr</a:t>
            </a:r>
            <a:r>
              <a:rPr lang="en-US" dirty="0"/>
              <a:t>, </a:t>
            </a:r>
            <a:r>
              <a:rPr lang="en-US" dirty="0" err="1"/>
              <a:t>inc</a:t>
            </a:r>
            <a:r>
              <a:rPr lang="en-US" dirty="0"/>
              <a:t> length of stay, 35% mortality</a:t>
            </a:r>
          </a:p>
          <a:p>
            <a:r>
              <a:rPr lang="en-US" dirty="0"/>
              <a:t>Consider if:</a:t>
            </a:r>
          </a:p>
          <a:p>
            <a:pPr lvl="1"/>
            <a:r>
              <a:rPr lang="en-US" dirty="0"/>
              <a:t>Hospitalized patient with new fever, sepsis in setting of central-line (for at least 2 days) and no obvious sign or symptom of alternate infection</a:t>
            </a:r>
          </a:p>
          <a:p>
            <a:r>
              <a:rPr lang="en-US" dirty="0"/>
              <a:t>Diagnosis: at least 2 sets BCs (1 peripheral) taken before antibiotic therapy</a:t>
            </a:r>
          </a:p>
        </p:txBody>
      </p:sp>
    </p:spTree>
    <p:extLst>
      <p:ext uri="{BB962C8B-B14F-4D97-AF65-F5344CB8AC3E}">
        <p14:creationId xmlns:p14="http://schemas.microsoft.com/office/powerpoint/2010/main" val="8356672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CLABSI Prevention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Assess need for catheter prior to placement and daily</a:t>
            </a:r>
          </a:p>
          <a:p>
            <a:r>
              <a:rPr lang="en-US" dirty="0"/>
              <a:t>Placement with sterile technique (care bundle)</a:t>
            </a:r>
          </a:p>
          <a:p>
            <a:r>
              <a:rPr lang="en-US" dirty="0"/>
              <a:t>Subclavian&gt;IJ&gt;femoral site</a:t>
            </a:r>
          </a:p>
          <a:p>
            <a:r>
              <a:rPr lang="en-US" dirty="0"/>
              <a:t>Use fewest lumens as necessary (also helps prevent </a:t>
            </a:r>
            <a:r>
              <a:rPr lang="en-US" dirty="0" err="1"/>
              <a:t>cath</a:t>
            </a:r>
            <a:r>
              <a:rPr lang="en-US" dirty="0"/>
              <a:t>-related DVT)</a:t>
            </a:r>
          </a:p>
          <a:p>
            <a:r>
              <a:rPr lang="en-US" dirty="0"/>
              <a:t>Minimum weekly IV-line (dressing) care</a:t>
            </a:r>
          </a:p>
        </p:txBody>
      </p:sp>
    </p:spTree>
    <p:extLst>
      <p:ext uri="{BB962C8B-B14F-4D97-AF65-F5344CB8AC3E}">
        <p14:creationId xmlns:p14="http://schemas.microsoft.com/office/powerpoint/2010/main" val="19343049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03400"/>
            <a:ext cx="8229600" cy="4199467"/>
          </a:xfrm>
        </p:spPr>
        <p:txBody>
          <a:bodyPr>
            <a:normAutofit/>
          </a:bodyPr>
          <a:lstStyle/>
          <a:p>
            <a:r>
              <a:rPr lang="en-US" dirty="0"/>
              <a:t>Definitions of hospital-acquired</a:t>
            </a:r>
          </a:p>
          <a:p>
            <a:r>
              <a:rPr lang="en-US" dirty="0"/>
              <a:t>Isolation precautions</a:t>
            </a:r>
          </a:p>
          <a:p>
            <a:r>
              <a:rPr lang="en-US" dirty="0"/>
              <a:t>HAP/VAP</a:t>
            </a:r>
          </a:p>
          <a:p>
            <a:r>
              <a:rPr lang="en-US" dirty="0"/>
              <a:t>CAUTI</a:t>
            </a:r>
          </a:p>
          <a:p>
            <a:r>
              <a:rPr lang="en-US" i="1" dirty="0"/>
              <a:t>C. difficile</a:t>
            </a:r>
          </a:p>
          <a:p>
            <a:r>
              <a:rPr lang="en-US" dirty="0"/>
              <a:t>MRSA bacteremia</a:t>
            </a:r>
          </a:p>
        </p:txBody>
      </p:sp>
    </p:spTree>
    <p:extLst>
      <p:ext uri="{BB962C8B-B14F-4D97-AF65-F5344CB8AC3E}">
        <p14:creationId xmlns:p14="http://schemas.microsoft.com/office/powerpoint/2010/main" val="8471783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CLABSI 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800" dirty="0"/>
              <a:t>Suspected if bacteremia found without another obvious source for secondary bacteremia</a:t>
            </a:r>
          </a:p>
          <a:p>
            <a:r>
              <a:rPr lang="en-US" sz="2800" dirty="0"/>
              <a:t>Common pathogens: </a:t>
            </a:r>
            <a:r>
              <a:rPr lang="en-US" sz="2800" i="1" dirty="0"/>
              <a:t>S. epidermidis, S. aureus</a:t>
            </a:r>
            <a:r>
              <a:rPr lang="en-US" sz="2800" dirty="0"/>
              <a:t>, Enterococcus spp., Candida spp., </a:t>
            </a:r>
            <a:r>
              <a:rPr lang="en-US" sz="2800" i="1" dirty="0"/>
              <a:t>K. pneumoniae</a:t>
            </a:r>
            <a:r>
              <a:rPr lang="en-US" sz="2800" dirty="0"/>
              <a:t>, Pseudomonas </a:t>
            </a:r>
          </a:p>
          <a:p>
            <a:r>
              <a:rPr lang="en-US" sz="2800" dirty="0"/>
              <a:t>Treatment: remove line</a:t>
            </a:r>
          </a:p>
          <a:p>
            <a:pPr lvl="1"/>
            <a:r>
              <a:rPr lang="en-US" sz="2800" dirty="0"/>
              <a:t>Antibiotic therapy: 5-14 days directed intravenous antibiotic depending on pathogen</a:t>
            </a:r>
          </a:p>
          <a:p>
            <a:pPr lvl="1"/>
            <a:r>
              <a:rPr lang="en-US" sz="2800" dirty="0"/>
              <a:t>For guidelines: see IDSA</a:t>
            </a:r>
          </a:p>
        </p:txBody>
      </p:sp>
    </p:spTree>
    <p:extLst>
      <p:ext uri="{BB962C8B-B14F-4D97-AF65-F5344CB8AC3E}">
        <p14:creationId xmlns:p14="http://schemas.microsoft.com/office/powerpoint/2010/main" val="40023912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S. aureus</a:t>
            </a:r>
            <a:r>
              <a:rPr lang="en-US" dirty="0"/>
              <a:t> bacteremia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High rate of mortality ~20-40%</a:t>
            </a:r>
          </a:p>
          <a:p>
            <a:r>
              <a:rPr lang="en-US" dirty="0"/>
              <a:t>Treatment failure (death within 30 days following treatment, persistent bacteremia &gt;10 days after initiation of appropriate therapy, or recurrence of bacteremia within 60 days of discontinuing therapy) is common</a:t>
            </a:r>
          </a:p>
          <a:p>
            <a:r>
              <a:rPr lang="en-US" b="0" dirty="0">
                <a:effectLst/>
              </a:rPr>
              <a:t>Ma</a:t>
            </a:r>
            <a:r>
              <a:rPr lang="en-US" b="0" i="0" dirty="0">
                <a:effectLst/>
              </a:rPr>
              <a:t>y develop from a vascular catheter or secondary to a primary </a:t>
            </a:r>
            <a:r>
              <a:rPr lang="en-US" b="0" i="1" dirty="0">
                <a:effectLst/>
              </a:rPr>
              <a:t>S. aureus</a:t>
            </a:r>
            <a:r>
              <a:rPr lang="en-US" b="0" i="0" dirty="0">
                <a:effectLst/>
              </a:rPr>
              <a:t> skin and soft tissue infection, bone and joint infection or pneumonia</a:t>
            </a:r>
            <a:endParaRPr lang="en-US" dirty="0"/>
          </a:p>
          <a:p>
            <a:r>
              <a:rPr lang="en-US" dirty="0"/>
              <a:t>Should be considered “real” and treated appropriately as can lead to secondary infections such as endocarditis, septic arthritis/discitis or prosthetic joint infection</a:t>
            </a:r>
          </a:p>
          <a:p>
            <a:pPr lvl="1"/>
            <a:r>
              <a:rPr lang="en-US" dirty="0"/>
              <a:t>ID consult improves outcomes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32D88C3-18CF-4925-90B4-34790264DF45}"/>
              </a:ext>
            </a:extLst>
          </p:cNvPr>
          <p:cNvSpPr txBox="1"/>
          <p:nvPr/>
        </p:nvSpPr>
        <p:spPr>
          <a:xfrm>
            <a:off x="5791200" y="6211669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fr-FR" b="0" i="0" dirty="0">
                <a:solidFill>
                  <a:srgbClr val="232323"/>
                </a:solidFill>
                <a:effectLst/>
                <a:latin typeface="Noto Sans" panose="020B0502040504020204" pitchFamily="34" charset="0"/>
              </a:rPr>
            </a:br>
            <a:r>
              <a:rPr lang="fr-FR" sz="1000" b="0" i="0" dirty="0">
                <a:effectLst/>
              </a:rPr>
              <a:t>Clin Infect Dis. 2013;56(4):527</a:t>
            </a:r>
            <a:r>
              <a:rPr lang="fr-FR" b="0" i="0" dirty="0">
                <a:solidFill>
                  <a:srgbClr val="232323"/>
                </a:solidFill>
                <a:effectLst/>
                <a:latin typeface="Noto Sans" panose="020B0502040504020204" pitchFamily="34" charset="0"/>
              </a:rPr>
              <a:t>.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22440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S. aureus</a:t>
            </a:r>
            <a:r>
              <a:rPr lang="en-US" dirty="0"/>
              <a:t> bacteremia treatment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REQUIRES an echo (TEE - up to 25% have SBE)</a:t>
            </a:r>
          </a:p>
          <a:p>
            <a:r>
              <a:rPr lang="en-US" dirty="0"/>
              <a:t>Minimum 2 weeks of IV therapy if </a:t>
            </a:r>
            <a:r>
              <a:rPr lang="en-US" i="1" u="sng" dirty="0"/>
              <a:t>uncomplicated case</a:t>
            </a:r>
          </a:p>
          <a:p>
            <a:pPr lvl="1"/>
            <a:r>
              <a:rPr lang="en-US" dirty="0"/>
              <a:t>No endocarditis OR OTHER metastatic site of infection</a:t>
            </a:r>
          </a:p>
          <a:p>
            <a:pPr lvl="1"/>
            <a:r>
              <a:rPr lang="en-US" dirty="0"/>
              <a:t>No indwelling prosthetic materials (hardware, graft material)</a:t>
            </a:r>
          </a:p>
          <a:p>
            <a:pPr lvl="1"/>
            <a:r>
              <a:rPr lang="en-US" dirty="0"/>
              <a:t>Fever-free within 72 hours of directed therapy</a:t>
            </a:r>
          </a:p>
          <a:p>
            <a:pPr lvl="1"/>
            <a:r>
              <a:rPr lang="en-US" dirty="0"/>
              <a:t>FU BC at 96 hours are negative</a:t>
            </a:r>
          </a:p>
          <a:p>
            <a:r>
              <a:rPr lang="en-US" dirty="0"/>
              <a:t>Complicated </a:t>
            </a:r>
            <a:r>
              <a:rPr lang="en-US" i="1" u="sng" dirty="0"/>
              <a:t>patient</a:t>
            </a:r>
            <a:r>
              <a:rPr lang="en-US" dirty="0"/>
              <a:t>? Diabetic, immunosuppressed (systemic steroids or other immunosuppressive drugs, such as those used for transplantation) or neutropenic AND/OR if metastatic site of infection may need up to 4-6 weeks</a:t>
            </a:r>
          </a:p>
          <a:p>
            <a:r>
              <a:rPr lang="en-US" dirty="0"/>
              <a:t>MSSA = nafcillin/oxacillin or cefazolin</a:t>
            </a:r>
          </a:p>
          <a:p>
            <a:r>
              <a:rPr lang="en-US" dirty="0"/>
              <a:t>MRSA = vancomycin or </a:t>
            </a:r>
            <a:r>
              <a:rPr lang="en-US" dirty="0" err="1"/>
              <a:t>daptomycin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124200" y="6324600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sz="1000" u="sng" dirty="0" err="1">
                <a:solidFill>
                  <a:schemeClr val="tx2"/>
                </a:solidFill>
                <a:hlinkClick r:id="rId3" tooltip="European journal of clinical microbiology &amp; infectious diseases : official publication of the European Society of Clinical Microbiology."/>
              </a:rPr>
              <a:t>Eur</a:t>
            </a:r>
            <a:r>
              <a:rPr lang="en-US" sz="1000" u="sng" dirty="0">
                <a:solidFill>
                  <a:schemeClr val="tx2"/>
                </a:solidFill>
                <a:hlinkClick r:id="rId3" tooltip="European journal of clinical microbiology &amp; infectious diseases : official publication of the European Society of Clinical Microbiology."/>
              </a:rPr>
              <a:t> J </a:t>
            </a:r>
            <a:r>
              <a:rPr lang="en-US" sz="1000" u="sng" dirty="0" err="1">
                <a:solidFill>
                  <a:schemeClr val="tx2"/>
                </a:solidFill>
                <a:hlinkClick r:id="rId3" tooltip="European journal of clinical microbiology &amp; infectious diseases : official publication of the European Society of Clinical Microbiology."/>
              </a:rPr>
              <a:t>Clin</a:t>
            </a:r>
            <a:r>
              <a:rPr lang="en-US" sz="1000" u="sng" dirty="0">
                <a:solidFill>
                  <a:schemeClr val="tx2"/>
                </a:solidFill>
                <a:hlinkClick r:id="rId3" tooltip="European journal of clinical microbiology &amp; infectious diseases : official publication of the European Society of Clinical Microbiology."/>
              </a:rPr>
              <a:t> </a:t>
            </a:r>
            <a:r>
              <a:rPr lang="en-US" sz="1000" u="sng" dirty="0" err="1">
                <a:solidFill>
                  <a:schemeClr val="tx2"/>
                </a:solidFill>
                <a:hlinkClick r:id="rId3" tooltip="European journal of clinical microbiology &amp; infectious diseases : official publication of the European Society of Clinical Microbiology."/>
              </a:rPr>
              <a:t>Microbiol</a:t>
            </a:r>
            <a:r>
              <a:rPr lang="en-US" sz="1000" u="sng" dirty="0">
                <a:solidFill>
                  <a:schemeClr val="tx2"/>
                </a:solidFill>
                <a:hlinkClick r:id="rId3" tooltip="European journal of clinical microbiology &amp; infectious diseases : official publication of the European Society of Clinical Microbiology."/>
              </a:rPr>
              <a:t> Infect Dis.</a:t>
            </a:r>
            <a:r>
              <a:rPr lang="en-US" sz="1000" dirty="0">
                <a:solidFill>
                  <a:schemeClr val="tx2"/>
                </a:solidFill>
              </a:rPr>
              <a:t> 2013 Aug;32(8):1003-8. </a:t>
            </a:r>
            <a:r>
              <a:rPr lang="en-US" sz="1000" dirty="0" err="1">
                <a:solidFill>
                  <a:schemeClr val="tx2"/>
                </a:solidFill>
              </a:rPr>
              <a:t>doi</a:t>
            </a:r>
            <a:r>
              <a:rPr lang="en-US" sz="1000" dirty="0">
                <a:solidFill>
                  <a:schemeClr val="tx2"/>
                </a:solidFill>
              </a:rPr>
              <a:t>: 10.1007/s10096-013-1838-4. </a:t>
            </a:r>
            <a:r>
              <a:rPr lang="en-US" sz="1000" dirty="0" err="1">
                <a:solidFill>
                  <a:schemeClr val="tx2"/>
                </a:solidFill>
              </a:rPr>
              <a:t>Epub</a:t>
            </a:r>
            <a:r>
              <a:rPr lang="en-US" sz="1000" dirty="0">
                <a:solidFill>
                  <a:schemeClr val="tx2"/>
                </a:solidFill>
              </a:rPr>
              <a:t> 2013 Feb 17.</a:t>
            </a:r>
          </a:p>
        </p:txBody>
      </p:sp>
    </p:spTree>
    <p:extLst>
      <p:ext uri="{BB962C8B-B14F-4D97-AF65-F5344CB8AC3E}">
        <p14:creationId xmlns:p14="http://schemas.microsoft.com/office/powerpoint/2010/main" val="11119717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Clostridium difficile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C. diff </a:t>
            </a:r>
            <a:r>
              <a:rPr lang="en-US" dirty="0"/>
              <a:t>is a common health-care associated infection that is a significant cause of morbidity and mortality among especially older hospitalized adults</a:t>
            </a:r>
          </a:p>
          <a:p>
            <a:r>
              <a:rPr lang="en-US" i="1" dirty="0"/>
              <a:t>C. diff </a:t>
            </a:r>
            <a:r>
              <a:rPr lang="en-US" dirty="0"/>
              <a:t>is a spore-forming gram + (anaerobic) rod that produces toxin leading to colitis</a:t>
            </a:r>
          </a:p>
          <a:p>
            <a:pPr lvl="1"/>
            <a:r>
              <a:rPr lang="en-US" dirty="0"/>
              <a:t>Risk factors include antibiotic use, recent hospitalization and prior </a:t>
            </a:r>
            <a:r>
              <a:rPr lang="en-US" i="1" dirty="0"/>
              <a:t>C. diff </a:t>
            </a:r>
            <a:r>
              <a:rPr lang="en-US" dirty="0"/>
              <a:t>infection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81466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Clostridium difficile colitis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Diagnosis requires &gt; 3 watery stools/24 </a:t>
            </a:r>
            <a:r>
              <a:rPr lang="en-US" dirty="0" err="1"/>
              <a:t>hrs</a:t>
            </a:r>
            <a:r>
              <a:rPr lang="en-US" dirty="0"/>
              <a:t> (not on laxatives) in setting of system symptoms (abdominal pain, nausea, anorexia and/or fever)</a:t>
            </a:r>
          </a:p>
          <a:p>
            <a:r>
              <a:rPr lang="en-US" dirty="0"/>
              <a:t>Often presents with WBC &gt; 15 and can range from mild to severe with also AKI (</a:t>
            </a:r>
            <a:r>
              <a:rPr lang="en-US" dirty="0" err="1"/>
              <a:t>creat</a:t>
            </a:r>
            <a:r>
              <a:rPr lang="en-US" dirty="0"/>
              <a:t> &gt; 1.5) to fulminant colitis complicated by toxic megacolon/ileus and/or septic shock</a:t>
            </a:r>
          </a:p>
          <a:p>
            <a:r>
              <a:rPr lang="en-US" dirty="0"/>
              <a:t>Test: </a:t>
            </a:r>
            <a:r>
              <a:rPr lang="en-US" i="1" dirty="0"/>
              <a:t>C. </a:t>
            </a:r>
            <a:r>
              <a:rPr lang="en-US" i="1" dirty="0" err="1"/>
              <a:t>difficle</a:t>
            </a:r>
            <a:r>
              <a:rPr lang="en-US" i="1" dirty="0"/>
              <a:t> </a:t>
            </a:r>
            <a:r>
              <a:rPr lang="en-US" dirty="0"/>
              <a:t>PCR, EIA</a:t>
            </a:r>
          </a:p>
        </p:txBody>
      </p:sp>
    </p:spTree>
    <p:extLst>
      <p:ext uri="{BB962C8B-B14F-4D97-AF65-F5344CB8AC3E}">
        <p14:creationId xmlns:p14="http://schemas.microsoft.com/office/powerpoint/2010/main" val="42257112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2800" dirty="0"/>
              <a:t>Stop unnecessary antibiotics</a:t>
            </a:r>
          </a:p>
          <a:p>
            <a:r>
              <a:rPr lang="en-US" sz="2800" dirty="0"/>
              <a:t>Mild: oral fidaxomicin x 10 days (can consider po vancomycin if fidaxomicin cannot be obtained)</a:t>
            </a:r>
          </a:p>
          <a:p>
            <a:r>
              <a:rPr lang="en-US" sz="2800" dirty="0"/>
              <a:t>Fulminant: po vancomycin + add IV metronidazole</a:t>
            </a:r>
          </a:p>
          <a:p>
            <a:pPr lvl="1"/>
            <a:r>
              <a:rPr lang="en-US" sz="2800" dirty="0"/>
              <a:t>Ileus: also add vancomycin enemas</a:t>
            </a:r>
          </a:p>
          <a:p>
            <a:pPr lvl="1"/>
            <a:r>
              <a:rPr lang="en-US" sz="2800" dirty="0"/>
              <a:t>Early surgical evaluation in the event of clinical deterioration</a:t>
            </a:r>
          </a:p>
          <a:p>
            <a:pPr lvl="1"/>
            <a:r>
              <a:rPr lang="en-US" sz="2800" dirty="0"/>
              <a:t>Subtotal colectomy vs. diverting loop ileostomy with intracolonic antibiotic</a:t>
            </a:r>
          </a:p>
          <a:p>
            <a:r>
              <a:rPr lang="en-US" sz="3155" dirty="0"/>
              <a:t>Severe disease with toxic megacolon:</a:t>
            </a:r>
          </a:p>
          <a:p>
            <a:pPr lvl="1"/>
            <a:r>
              <a:rPr lang="en-US" sz="2800" dirty="0"/>
              <a:t>Treat as above + surgery consult (possible need for colectomy/loop ileostomy)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06455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Recurrences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: fidaxomicin or pulse-taper po </a:t>
            </a:r>
            <a:r>
              <a:rPr lang="en-US" dirty="0" err="1"/>
              <a:t>vanc</a:t>
            </a:r>
            <a:endParaRPr lang="en-US" dirty="0"/>
          </a:p>
          <a:p>
            <a:r>
              <a:rPr lang="en-US" dirty="0"/>
              <a:t>2</a:t>
            </a:r>
            <a:r>
              <a:rPr lang="en-US" baseline="30000" dirty="0"/>
              <a:t>nd</a:t>
            </a:r>
            <a:r>
              <a:rPr lang="en-US" dirty="0"/>
              <a:t>/subsequent: fidaxomicin or pulse-taper po </a:t>
            </a:r>
            <a:r>
              <a:rPr lang="en-US" dirty="0" err="1"/>
              <a:t>vanc</a:t>
            </a:r>
            <a:endParaRPr lang="en-US" dirty="0"/>
          </a:p>
          <a:p>
            <a:r>
              <a:rPr lang="en-US" dirty="0"/>
              <a:t>3</a:t>
            </a:r>
            <a:r>
              <a:rPr lang="en-US" baseline="30000" dirty="0"/>
              <a:t>rd ++</a:t>
            </a:r>
            <a:r>
              <a:rPr lang="en-US" dirty="0"/>
              <a:t>: consider fecal microbiota transplantation</a:t>
            </a:r>
          </a:p>
          <a:p>
            <a:r>
              <a:rPr lang="en-US" dirty="0"/>
              <a:t>Other: </a:t>
            </a:r>
            <a:r>
              <a:rPr lang="en-US" dirty="0" err="1"/>
              <a:t>bezlotoxumab</a:t>
            </a:r>
            <a:r>
              <a:rPr lang="en-US" dirty="0"/>
              <a:t> (monoclonal Ab) if available and not cost-prohibitive</a:t>
            </a:r>
          </a:p>
        </p:txBody>
      </p:sp>
    </p:spTree>
    <p:extLst>
      <p:ext uri="{BB962C8B-B14F-4D97-AF65-F5344CB8AC3E}">
        <p14:creationId xmlns:p14="http://schemas.microsoft.com/office/powerpoint/2010/main" val="32635601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03400"/>
            <a:ext cx="7315200" cy="4199467"/>
          </a:xfrm>
        </p:spPr>
        <p:txBody>
          <a:bodyPr>
            <a:normAutofit fontScale="92500" lnSpcReduction="20000"/>
          </a:bodyPr>
          <a:lstStyle/>
          <a:p>
            <a:r>
              <a:rPr lang="en-US" sz="2400" dirty="0"/>
              <a:t>Hospital-acquired indicates infection &gt; 48 hours after admission</a:t>
            </a:r>
          </a:p>
          <a:p>
            <a:r>
              <a:rPr lang="en-US" sz="2400" dirty="0"/>
              <a:t>The most important infection prevention tool is effective hand hygiene: soap + water x &gt;15 sec or alcohol-based hand rub</a:t>
            </a:r>
          </a:p>
          <a:p>
            <a:r>
              <a:rPr lang="en-US" sz="2400" dirty="0"/>
              <a:t>In HAP, hospital antibiogram data should be used to decrease unnecessary use of dual GN therapy</a:t>
            </a:r>
          </a:p>
          <a:p>
            <a:r>
              <a:rPr lang="en-US" sz="2400" dirty="0"/>
              <a:t>Duration of catheter is directly proportional to the risk of CAUTI</a:t>
            </a:r>
          </a:p>
          <a:p>
            <a:r>
              <a:rPr lang="en-US" sz="2400" i="1" dirty="0"/>
              <a:t>S. aureus </a:t>
            </a:r>
            <a:r>
              <a:rPr lang="en-US" sz="2400" dirty="0"/>
              <a:t>bacteremia should be taken seriously; treatment failure and recurrence of bacteremia is common</a:t>
            </a:r>
          </a:p>
          <a:p>
            <a:r>
              <a:rPr lang="en-US" sz="2400" dirty="0"/>
              <a:t>The primary treatment for </a:t>
            </a:r>
            <a:r>
              <a:rPr lang="en-US" sz="2400" i="1" dirty="0"/>
              <a:t>C. difficile </a:t>
            </a:r>
            <a:r>
              <a:rPr lang="en-US" sz="2400" dirty="0"/>
              <a:t>is fidaxomicin&gt;po vancomycin </a:t>
            </a:r>
          </a:p>
        </p:txBody>
      </p:sp>
    </p:spTree>
    <p:extLst>
      <p:ext uri="{BB962C8B-B14F-4D97-AF65-F5344CB8AC3E}">
        <p14:creationId xmlns:p14="http://schemas.microsoft.com/office/powerpoint/2010/main" val="5940135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7A4F5-7AF7-4381-9FDC-78134BB97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Individual Readiness Assurance Test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CA478C-D69E-4900-BA27-2907DC9678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847" y="1600200"/>
            <a:ext cx="4101353" cy="4470400"/>
          </a:xfrm>
        </p:spPr>
        <p:txBody>
          <a:bodyPr>
            <a:noAutofit/>
          </a:bodyPr>
          <a:lstStyle/>
          <a:p>
            <a:pPr marL="457206" indent="-457206">
              <a:buFont typeface="+mj-lt"/>
              <a:buAutoNum type="arabicPeriod"/>
            </a:pPr>
            <a:r>
              <a:rPr lang="en-US" sz="1400" dirty="0"/>
              <a:t>What percent of catheter-associated bloodstream and urinary tract infections, VAP &amp; surgical site infections are preventable?</a:t>
            </a:r>
          </a:p>
          <a:p>
            <a:pPr marL="457206" indent="-457206">
              <a:buFont typeface="+mj-lt"/>
              <a:buAutoNum type="arabicPeriod"/>
            </a:pPr>
            <a:r>
              <a:rPr lang="en-US" sz="1333" dirty="0"/>
              <a:t>What hospital-acquired pathogen is not killed with alcohol-based hand sanitizer?</a:t>
            </a:r>
          </a:p>
          <a:p>
            <a:pPr marL="457206" indent="-457206">
              <a:buFont typeface="+mj-lt"/>
              <a:buAutoNum type="arabicPeriod"/>
            </a:pPr>
            <a:r>
              <a:rPr lang="en-US" sz="1400" dirty="0"/>
              <a:t>Which tool can be used to decrease unnecessary use of dual GN therapy and guide empiric MRSA therapy in HAP? </a:t>
            </a:r>
          </a:p>
          <a:p>
            <a:pPr marL="457206" indent="-457206">
              <a:buFont typeface="+mj-lt"/>
              <a:buAutoNum type="arabicPeriod"/>
            </a:pPr>
            <a:r>
              <a:rPr lang="en-US" sz="1333" dirty="0"/>
              <a:t>64-year-old female develops VAP after being admitted initially with a STEMI. What general treatment duration would you recommend?</a:t>
            </a:r>
          </a:p>
          <a:p>
            <a:pPr marL="457206" indent="-457206">
              <a:buFont typeface="+mj-lt"/>
              <a:buAutoNum type="arabicPeriod"/>
            </a:pPr>
            <a:r>
              <a:rPr lang="en-US" sz="1400" dirty="0"/>
              <a:t>Daily interruption of sedation to assess readiness for </a:t>
            </a:r>
            <a:r>
              <a:rPr lang="en-US" sz="1400" dirty="0" err="1"/>
              <a:t>extubation</a:t>
            </a:r>
            <a:r>
              <a:rPr lang="en-US" sz="1400" dirty="0"/>
              <a:t> using spontaneous breathing trials is helpful in prevention of VAP. What else is helpful?</a:t>
            </a:r>
          </a:p>
          <a:p>
            <a:pPr marL="457206" indent="-457206">
              <a:buFont typeface="+mj-lt"/>
              <a:buAutoNum type="arabicPeriod"/>
            </a:pPr>
            <a:r>
              <a:rPr lang="en-US" sz="1333" dirty="0"/>
              <a:t>Are prophylactic antibiotics helpful in preventing CAUTI?</a:t>
            </a:r>
          </a:p>
          <a:p>
            <a:pPr marL="457206" indent="-457206">
              <a:buFont typeface="+mj-lt"/>
              <a:buAutoNum type="arabicPeriod"/>
            </a:pPr>
            <a:r>
              <a:rPr lang="en-US" sz="1333" dirty="0"/>
              <a:t>What is the treatment of choice for Methicillin-susceptible </a:t>
            </a:r>
            <a:r>
              <a:rPr lang="en-US" sz="1333" i="1" dirty="0"/>
              <a:t>Staphylococcus aureus </a:t>
            </a:r>
            <a:r>
              <a:rPr lang="en-US" sz="1333" dirty="0"/>
              <a:t>bacteremia?</a:t>
            </a:r>
          </a:p>
          <a:p>
            <a:pPr marL="457206" indent="-457206">
              <a:buFont typeface="+mj-lt"/>
              <a:buAutoNum type="arabicPeriod"/>
            </a:pPr>
            <a:r>
              <a:rPr lang="en-US" sz="1333" dirty="0"/>
              <a:t>What treatment do guidelines recommend adding in “fulminant” </a:t>
            </a:r>
            <a:r>
              <a:rPr lang="en-US" sz="1333" i="1" dirty="0"/>
              <a:t>C. difficile </a:t>
            </a:r>
            <a:r>
              <a:rPr lang="en-US" sz="1333" dirty="0"/>
              <a:t>infection?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7A91A98-2BAA-4431-B022-8FB72D545F09}"/>
              </a:ext>
            </a:extLst>
          </p:cNvPr>
          <p:cNvSpPr txBox="1">
            <a:spLocks/>
          </p:cNvSpPr>
          <p:nvPr/>
        </p:nvSpPr>
        <p:spPr>
          <a:xfrm>
            <a:off x="4458759" y="1828800"/>
            <a:ext cx="3389841" cy="3819877"/>
          </a:xfrm>
          <a:prstGeom prst="rect">
            <a:avLst/>
          </a:prstGeom>
        </p:spPr>
        <p:txBody>
          <a:bodyPr vert="horz" lIns="81280" tIns="40640" rIns="81280" bIns="4064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63611" lvl="1" indent="-457206">
              <a:buFont typeface="+mj-lt"/>
              <a:buAutoNum type="arabicPeriod"/>
            </a:pPr>
            <a:r>
              <a:rPr lang="en-US" sz="1800" dirty="0"/>
              <a:t>65-70% </a:t>
            </a:r>
          </a:p>
          <a:p>
            <a:pPr marL="863611" lvl="1" indent="-457206">
              <a:buFont typeface="+mj-lt"/>
              <a:buAutoNum type="arabicPeriod"/>
            </a:pPr>
            <a:r>
              <a:rPr lang="en-US" sz="1800" i="1" dirty="0"/>
              <a:t>Clostridium difficile</a:t>
            </a:r>
          </a:p>
          <a:p>
            <a:pPr marL="863611" lvl="1" indent="-457206">
              <a:buFont typeface="+mj-lt"/>
              <a:buAutoNum type="arabicPeriod"/>
            </a:pPr>
            <a:r>
              <a:rPr lang="en-US" sz="1800" dirty="0"/>
              <a:t>The hospital antibiogram</a:t>
            </a:r>
          </a:p>
          <a:p>
            <a:pPr marL="863611" lvl="1" indent="-457206">
              <a:buFont typeface="+mj-lt"/>
              <a:buAutoNum type="arabicPeriod"/>
            </a:pPr>
            <a:r>
              <a:rPr lang="en-US" sz="1800" dirty="0"/>
              <a:t>7 days</a:t>
            </a:r>
          </a:p>
          <a:p>
            <a:pPr marL="863611" lvl="1" indent="-457206">
              <a:buFont typeface="+mj-lt"/>
              <a:buAutoNum type="arabicPeriod"/>
            </a:pPr>
            <a:r>
              <a:rPr lang="en-US" sz="1800" dirty="0"/>
              <a:t>Daily oral care, HOB &gt; 30-45 degrees</a:t>
            </a:r>
          </a:p>
          <a:p>
            <a:pPr marL="863611" lvl="1" indent="-457206">
              <a:buFont typeface="+mj-lt"/>
              <a:buAutoNum type="arabicPeriod"/>
            </a:pPr>
            <a:r>
              <a:rPr lang="en-US" sz="1800" dirty="0"/>
              <a:t>No</a:t>
            </a:r>
          </a:p>
          <a:p>
            <a:pPr marL="863611" lvl="1" indent="-457206">
              <a:buFont typeface="+mj-lt"/>
              <a:buAutoNum type="arabicPeriod"/>
            </a:pPr>
            <a:r>
              <a:rPr lang="en-US" sz="1800" dirty="0"/>
              <a:t>Oxacillin/nafcillin or cefazolin</a:t>
            </a:r>
          </a:p>
          <a:p>
            <a:pPr marL="863611" lvl="1" indent="-457206">
              <a:buFont typeface="+mj-lt"/>
              <a:buAutoNum type="arabicPeriod"/>
            </a:pPr>
            <a:r>
              <a:rPr lang="en-US" sz="1800" dirty="0"/>
              <a:t>IV metronidazole</a:t>
            </a:r>
          </a:p>
        </p:txBody>
      </p:sp>
    </p:spTree>
    <p:extLst>
      <p:ext uri="{BB962C8B-B14F-4D97-AF65-F5344CB8AC3E}">
        <p14:creationId xmlns:p14="http://schemas.microsoft.com/office/powerpoint/2010/main" val="4064102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Hospital Acquired Infections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800" dirty="0"/>
              <a:t>Infections that occur while receiving care in a health-care facility (hospital, dialysis, ambulatory surgery or long-term care center)</a:t>
            </a:r>
          </a:p>
          <a:p>
            <a:r>
              <a:rPr lang="en-US" sz="2800" dirty="0"/>
              <a:t>Usually defined as onset &gt; 48 hours after admit</a:t>
            </a:r>
          </a:p>
          <a:p>
            <a:r>
              <a:rPr lang="en-US" sz="2800" dirty="0"/>
              <a:t>1/20 hospitalized patients can develop an infection -&gt; high associated cost</a:t>
            </a:r>
          </a:p>
          <a:p>
            <a:pPr lvl="1"/>
            <a:r>
              <a:rPr lang="en-US" sz="2800" dirty="0"/>
              <a:t>An estimated 65-70% of catheter-associated bloodstream and urinary tract infections, VAP &amp; surgical site infections are preventable</a:t>
            </a:r>
          </a:p>
        </p:txBody>
      </p:sp>
    </p:spTree>
    <p:extLst>
      <p:ext uri="{BB962C8B-B14F-4D97-AF65-F5344CB8AC3E}">
        <p14:creationId xmlns:p14="http://schemas.microsoft.com/office/powerpoint/2010/main" val="16845239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Infection Prevention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2557772"/>
              </p:ext>
            </p:extLst>
          </p:nvPr>
        </p:nvGraphicFramePr>
        <p:xfrm>
          <a:off x="457200" y="1752600"/>
          <a:ext cx="7315200" cy="4704492"/>
        </p:xfrm>
        <a:graphic>
          <a:graphicData uri="http://schemas.openxmlformats.org/drawingml/2006/table">
            <a:tbl>
              <a:tblPr firstRow="1"/>
              <a:tblGrid>
                <a:gridCol w="12722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535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263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5140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Isolation Precautions</a:t>
                      </a:r>
                    </a:p>
                  </a:txBody>
                  <a:tcPr marL="7951" marR="7951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93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Type</a:t>
                      </a:r>
                    </a:p>
                  </a:txBody>
                  <a:tcPr marL="7951" marR="7951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Indication</a:t>
                      </a:r>
                    </a:p>
                  </a:txBody>
                  <a:tcPr marL="7951" marR="7951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What?</a:t>
                      </a:r>
                    </a:p>
                  </a:txBody>
                  <a:tcPr marL="7951" marR="7951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Disease Examples</a:t>
                      </a:r>
                    </a:p>
                  </a:txBody>
                  <a:tcPr marL="7951" marR="7951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134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Standard</a:t>
                      </a:r>
                    </a:p>
                  </a:txBody>
                  <a:tcPr marL="7951" marR="7951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all patients</a:t>
                      </a:r>
                    </a:p>
                  </a:txBody>
                  <a:tcPr marL="7951" marR="7951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Hand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Hygeine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: soap + water x &gt;15 sec or alcohol-based hand rub</a:t>
                      </a:r>
                    </a:p>
                  </a:txBody>
                  <a:tcPr marL="7951" marR="7951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all</a:t>
                      </a:r>
                    </a:p>
                  </a:txBody>
                  <a:tcPr marL="7951" marR="7951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877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Contact</a:t>
                      </a:r>
                    </a:p>
                  </a:txBody>
                  <a:tcPr marL="7951" marR="7951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organisms transmitted by direct or indirect contact</a:t>
                      </a:r>
                    </a:p>
                  </a:txBody>
                  <a:tcPr marL="7951" marR="7951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private room, gown + gloves</a:t>
                      </a:r>
                    </a:p>
                  </a:txBody>
                  <a:tcPr marL="7951" marR="7951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MDR organisms, </a:t>
                      </a:r>
                      <a:r>
                        <a:rPr lang="en-US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C. diff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rotavirus, COVID-19, Monkeypox</a:t>
                      </a:r>
                    </a:p>
                  </a:txBody>
                  <a:tcPr marL="7951" marR="7951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81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Droplet</a:t>
                      </a:r>
                    </a:p>
                  </a:txBody>
                  <a:tcPr marL="7951" marR="7951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organisms transmitted from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resp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tract w/large droplets (&gt;5 microns = go &lt; 3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ft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from patient)</a:t>
                      </a:r>
                    </a:p>
                  </a:txBody>
                  <a:tcPr marL="7951" marR="7951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private room, surgical mask for provider + patient when out of room</a:t>
                      </a:r>
                    </a:p>
                  </a:txBody>
                  <a:tcPr marL="7951" marR="7951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Influenza, COVID-19,</a:t>
                      </a:r>
                    </a:p>
                    <a:p>
                      <a:pPr algn="l" fontAlgn="b"/>
                      <a:r>
                        <a:rPr lang="en-US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N. meningitidis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&lt;24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hrs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on antibiotics</a:t>
                      </a:r>
                    </a:p>
                  </a:txBody>
                  <a:tcPr marL="7951" marR="7951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681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Airborne</a:t>
                      </a:r>
                    </a:p>
                  </a:txBody>
                  <a:tcPr marL="7951" marR="7951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Organisms transmitted from small droplets (&lt;5 microns = can travel &gt; 3 ft from patient</a:t>
                      </a:r>
                    </a:p>
                  </a:txBody>
                  <a:tcPr marL="7951" marR="7951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Negative pressure room, N95 masks/PAPRs (patient must wear surg mask when out of room)</a:t>
                      </a:r>
                    </a:p>
                  </a:txBody>
                  <a:tcPr marL="7951" marR="7951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TB, varicella, measles, Monkeypox, COVID-19 (if aerosol generated procedure)</a:t>
                      </a:r>
                    </a:p>
                  </a:txBody>
                  <a:tcPr marL="7951" marR="7951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90720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Hap/VAP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5AA1DD-55B4-486D-9AE8-D7F8156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5836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Diagnosis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Temp &gt; 38°C, leukocytosis/leukopenia, purulent sputum, hypoxia with new lung infiltrates in a hospitalized patient</a:t>
            </a:r>
          </a:p>
          <a:p>
            <a:pPr lvl="1"/>
            <a:r>
              <a:rPr lang="en-US" dirty="0"/>
              <a:t>Mechanical ventilation is the most significant risk factor for pneumonia in a hospitalized patient</a:t>
            </a:r>
          </a:p>
        </p:txBody>
      </p:sp>
    </p:spTree>
    <p:extLst>
      <p:ext uri="{BB962C8B-B14F-4D97-AF65-F5344CB8AC3E}">
        <p14:creationId xmlns:p14="http://schemas.microsoft.com/office/powerpoint/2010/main" val="25169118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2016 IDSA/ATS HAP/VAP Guidelines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Changes:</a:t>
            </a:r>
          </a:p>
          <a:p>
            <a:pPr lvl="1"/>
            <a:r>
              <a:rPr lang="en-US" sz="2000" dirty="0"/>
              <a:t>Removed “HCAP” (the concept of healthcare-associated pneumonia)</a:t>
            </a:r>
          </a:p>
          <a:p>
            <a:pPr lvl="1"/>
            <a:r>
              <a:rPr lang="en-US" sz="2000" dirty="0"/>
              <a:t>In effort to minimize patient harm and exposure to unnecessary antibiotic and reduce development of antimicrobial resistance recommend </a:t>
            </a:r>
            <a:r>
              <a:rPr lang="en-US" sz="2000" b="1" dirty="0"/>
              <a:t>antibiogram</a:t>
            </a:r>
            <a:r>
              <a:rPr lang="en-US" sz="2000" dirty="0"/>
              <a:t> data be used to decrease unnecessary use of dual GN therapy and guide empiric MRSA therapy</a:t>
            </a:r>
          </a:p>
        </p:txBody>
      </p:sp>
    </p:spTree>
    <p:extLst>
      <p:ext uri="{BB962C8B-B14F-4D97-AF65-F5344CB8AC3E}">
        <p14:creationId xmlns:p14="http://schemas.microsoft.com/office/powerpoint/2010/main" val="38205160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B12A9-444E-486D-B491-553140A70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13" y="257453"/>
            <a:ext cx="8229600" cy="1143000"/>
          </a:xfrm>
        </p:spPr>
        <p:txBody>
          <a:bodyPr/>
          <a:lstStyle/>
          <a:p>
            <a:r>
              <a:rPr lang="en-US" dirty="0"/>
              <a:t>Example</a:t>
            </a:r>
          </a:p>
        </p:txBody>
      </p:sp>
      <p:pic>
        <p:nvPicPr>
          <p:cNvPr id="5" name="Picture 4" descr="Greyscale table depicting Gram-Negative Bacteria (% susceptible) with an overlying beige rectangle stating antibiograms should include the number of tested isolates, percentage susceptible, indicate inherent resistance and allow for comparisons to monitor resistance.">
            <a:extLst>
              <a:ext uri="{FF2B5EF4-FFF2-40B4-BE49-F238E27FC236}">
                <a16:creationId xmlns:a16="http://schemas.microsoft.com/office/drawing/2014/main" id="{C6E6E62F-E948-459E-8EEC-2A2591CBD7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40268"/>
            <a:ext cx="9144000" cy="531773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F1BBDD7-8B85-4610-A7EE-FD231B913CFD}"/>
              </a:ext>
            </a:extLst>
          </p:cNvPr>
          <p:cNvSpPr txBox="1"/>
          <p:nvPr/>
        </p:nvSpPr>
        <p:spPr>
          <a:xfrm>
            <a:off x="4553607" y="2779891"/>
            <a:ext cx="4056993" cy="267765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Antibiograms will include: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# tested isolates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% susceptible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Indicate inherent resistance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Allow comparisons across drugs/years for monitoring resistance</a:t>
            </a:r>
          </a:p>
        </p:txBody>
      </p:sp>
    </p:spTree>
    <p:extLst>
      <p:ext uri="{BB962C8B-B14F-4D97-AF65-F5344CB8AC3E}">
        <p14:creationId xmlns:p14="http://schemas.microsoft.com/office/powerpoint/2010/main" val="7571059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Culture/diagnosis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Suggest non-invasive semi-quantitative cultures to diagnose (tracheal aspirate rather than BAL or mini-BAL)</a:t>
            </a:r>
          </a:p>
          <a:p>
            <a:r>
              <a:rPr lang="en-US" dirty="0"/>
              <a:t>Recommend clinical criteria alone (not </a:t>
            </a:r>
            <a:r>
              <a:rPr lang="en-US" dirty="0" err="1"/>
              <a:t>procalcitonin</a:t>
            </a:r>
            <a:r>
              <a:rPr lang="en-US" dirty="0"/>
              <a:t>, clinical pulmonary infection score, or other lab markers) to decide on starting antibiotics</a:t>
            </a:r>
          </a:p>
        </p:txBody>
      </p:sp>
    </p:spTree>
    <p:extLst>
      <p:ext uri="{BB962C8B-B14F-4D97-AF65-F5344CB8AC3E}">
        <p14:creationId xmlns:p14="http://schemas.microsoft.com/office/powerpoint/2010/main" val="963297826"/>
      </p:ext>
    </p:extLst>
  </p:cSld>
  <p:clrMapOvr>
    <a:masterClrMapping/>
  </p:clrMapOvr>
</p:sld>
</file>

<file path=ppt/theme/theme1.xml><?xml version="1.0" encoding="utf-8"?>
<a:theme xmlns:a="http://schemas.openxmlformats.org/drawingml/2006/main" name="KUM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UMC" id="{C812F7E1-B3EE-4D54-965E-441DBE26E843}" vid="{85B47909-CE39-4478-A6C4-CDAB1BF9BAA1}"/>
    </a:ext>
  </a:extLst>
</a:theme>
</file>

<file path=ppt/theme/theme2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healthsystem-PPT-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lassification xmlns="8a382088-adb9-49cc-9f0f-11577899c917" xsi:nil="true"/>
    <lcf76f155ced4ddcb4097134ff3c332f xmlns="8a382088-adb9-49cc-9f0f-11577899c917">
      <Terms xmlns="http://schemas.microsoft.com/office/infopath/2007/PartnerControls"/>
    </lcf76f155ced4ddcb4097134ff3c332f>
    <TaxCatchAll xmlns="0d9c7fb5-7dc7-4f4b-82aa-f2900776e756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744F1DB862A4F489F5853FEBD921678" ma:contentTypeVersion="15" ma:contentTypeDescription="Create a new document." ma:contentTypeScope="" ma:versionID="57125fcd197c55a2ab303caa9325f4ba">
  <xsd:schema xmlns:xsd="http://www.w3.org/2001/XMLSchema" xmlns:xs="http://www.w3.org/2001/XMLSchema" xmlns:p="http://schemas.microsoft.com/office/2006/metadata/properties" xmlns:ns2="8a382088-adb9-49cc-9f0f-11577899c917" xmlns:ns3="0d9c7fb5-7dc7-4f4b-82aa-f2900776e756" targetNamespace="http://schemas.microsoft.com/office/2006/metadata/properties" ma:root="true" ma:fieldsID="6e2e2c9b85e141726d320b37a5a2cfcd" ns2:_="" ns3:_="">
    <xsd:import namespace="8a382088-adb9-49cc-9f0f-11577899c917"/>
    <xsd:import namespace="0d9c7fb5-7dc7-4f4b-82aa-f2900776e75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Classifi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382088-adb9-49cc-9f0f-11577899c91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Classification" ma:index="12" nillable="true" ma:displayName="Classification" ma:internalName="Classification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659f85e2-7a09-45ed-ae36-f6f783af5b4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9c7fb5-7dc7-4f4b-82aa-f2900776e756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f2c87bcf-9034-4d31-90d5-7a29f7622657}" ma:internalName="TaxCatchAll" ma:showField="CatchAllData" ma:web="0d9c7fb5-7dc7-4f4b-82aa-f2900776e75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A6C0DE9-A380-4513-AA6C-414E45A7BFAB}">
  <ds:schemaRefs>
    <ds:schemaRef ds:uri="http://schemas.microsoft.com/office/2006/documentManagement/types"/>
    <ds:schemaRef ds:uri="http://purl.org/dc/terms/"/>
    <ds:schemaRef ds:uri="8a382088-adb9-49cc-9f0f-11577899c917"/>
    <ds:schemaRef ds:uri="http://purl.org/dc/dcmitype/"/>
    <ds:schemaRef ds:uri="http://purl.org/dc/elements/1.1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0d9c7fb5-7dc7-4f4b-82aa-f2900776e756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5E6A876A-2C0C-4230-B100-C3DE147A47C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E08DD5A-2595-4217-9DA6-FC071F09676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a382088-adb9-49cc-9f0f-11577899c917"/>
    <ds:schemaRef ds:uri="0d9c7fb5-7dc7-4f4b-82aa-f2900776e75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KUMC</Template>
  <TotalTime>1776</TotalTime>
  <Words>1822</Words>
  <Application>Microsoft Office PowerPoint</Application>
  <PresentationFormat>On-screen Show (4:3)</PresentationFormat>
  <Paragraphs>195</Paragraphs>
  <Slides>28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28</vt:i4>
      </vt:variant>
    </vt:vector>
  </HeadingPairs>
  <TitlesOfParts>
    <vt:vector size="38" baseType="lpstr">
      <vt:lpstr>Arial</vt:lpstr>
      <vt:lpstr>Calibri</vt:lpstr>
      <vt:lpstr>Calibri Light</vt:lpstr>
      <vt:lpstr>Garamond</vt:lpstr>
      <vt:lpstr>Noto Sans</vt:lpstr>
      <vt:lpstr>Times New Roman</vt:lpstr>
      <vt:lpstr>KUMC</vt:lpstr>
      <vt:lpstr>3_Custom Design</vt:lpstr>
      <vt:lpstr>Custom Design</vt:lpstr>
      <vt:lpstr>1_healthsystem-PPT-template</vt:lpstr>
      <vt:lpstr>Hospital-acquired Infection</vt:lpstr>
      <vt:lpstr>Overview</vt:lpstr>
      <vt:lpstr>Hospital Acquired Infections</vt:lpstr>
      <vt:lpstr>Infection Prevention</vt:lpstr>
      <vt:lpstr>Hap/VAP</vt:lpstr>
      <vt:lpstr>Diagnosis</vt:lpstr>
      <vt:lpstr>2016 IDSA/ATS HAP/VAP Guidelines</vt:lpstr>
      <vt:lpstr>Example</vt:lpstr>
      <vt:lpstr>Culture/diagnosis</vt:lpstr>
      <vt:lpstr>HAP</vt:lpstr>
      <vt:lpstr>VAP</vt:lpstr>
      <vt:lpstr>VAP/HAP</vt:lpstr>
      <vt:lpstr>Prevention</vt:lpstr>
      <vt:lpstr>CAUTI</vt:lpstr>
      <vt:lpstr>Prevention OF CAUTI</vt:lpstr>
      <vt:lpstr>CAUTI </vt:lpstr>
      <vt:lpstr>Treatment</vt:lpstr>
      <vt:lpstr>CLABSI</vt:lpstr>
      <vt:lpstr>CLABSI Prevention </vt:lpstr>
      <vt:lpstr>CLABSI  </vt:lpstr>
      <vt:lpstr>S. aureus bacteremia</vt:lpstr>
      <vt:lpstr>S. aureus bacteremia treatment</vt:lpstr>
      <vt:lpstr>Clostridium difficile</vt:lpstr>
      <vt:lpstr>Clostridium difficile colitis</vt:lpstr>
      <vt:lpstr>Treatment </vt:lpstr>
      <vt:lpstr>Recurrences</vt:lpstr>
      <vt:lpstr>Summary</vt:lpstr>
      <vt:lpstr>Individual Readiness Assurance Test</vt:lpstr>
    </vt:vector>
  </TitlesOfParts>
  <Company>The University of Kansas Medical Center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HAP/VAP</dc:title>
  <dc:creator>Windows User</dc:creator>
  <cp:lastModifiedBy>Amanda Nguyen</cp:lastModifiedBy>
  <cp:revision>38</cp:revision>
  <dcterms:created xsi:type="dcterms:W3CDTF">2017-04-27T13:32:47Z</dcterms:created>
  <dcterms:modified xsi:type="dcterms:W3CDTF">2026-05-13T00:02:34Z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0x010100B744F1DB862A4F489F5853FEBD921678</vt:lpwstr>
  </property>
  <property fmtid="{D5CDD505-2E9C-101B-9397-08002B2CF9AE}" pid="3" name="MediaServiceImageTags">
    <vt:lpwstr/>
  </property>
</Properties>
</file>